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32918400" cy="219456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03225" indent="-122238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806450" indent="-24765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211263" indent="-371475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616075" indent="-4953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720" y="66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489133E-56A4-0540-8083-39F450E95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7" y="6816726"/>
            <a:ext cx="27979687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4" y="12436475"/>
            <a:ext cx="23043356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04285" indent="0" algn="ctr">
              <a:buNone/>
              <a:defRPr/>
            </a:lvl2pPr>
            <a:lvl3pPr marL="808569" indent="0" algn="ctr">
              <a:buNone/>
              <a:defRPr/>
            </a:lvl3pPr>
            <a:lvl4pPr marL="1212853" indent="0" algn="ctr">
              <a:buNone/>
              <a:defRPr/>
            </a:lvl4pPr>
            <a:lvl5pPr marL="1617138" indent="0" algn="ctr">
              <a:buNone/>
              <a:defRPr/>
            </a:lvl5pPr>
            <a:lvl6pPr marL="2021422" indent="0" algn="ctr">
              <a:buNone/>
              <a:defRPr/>
            </a:lvl6pPr>
            <a:lvl7pPr marL="2425707" indent="0" algn="ctr">
              <a:buNone/>
              <a:defRPr/>
            </a:lvl7pPr>
            <a:lvl8pPr marL="2829991" indent="0" algn="ctr">
              <a:buNone/>
              <a:defRPr/>
            </a:lvl8pPr>
            <a:lvl9pPr marL="323427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60FB6-4E18-BB48-B334-3AA1849CF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BCAD-463B-5C4C-A675-9FE5658AF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3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1951038"/>
            <a:ext cx="6994922" cy="17556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0548" y="1951038"/>
            <a:ext cx="20870465" cy="1755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D740F-51EF-EF44-A5F2-B57313E4D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3AE98-F061-B645-B9B9-A4FC879F9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9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1764"/>
            <a:ext cx="27980879" cy="43592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163"/>
            <a:ext cx="27980879" cy="480060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4285" indent="0">
              <a:buNone/>
              <a:defRPr sz="1600"/>
            </a:lvl2pPr>
            <a:lvl3pPr marL="808569" indent="0">
              <a:buNone/>
              <a:defRPr sz="1400"/>
            </a:lvl3pPr>
            <a:lvl4pPr marL="1212853" indent="0">
              <a:buNone/>
              <a:defRPr sz="1200"/>
            </a:lvl4pPr>
            <a:lvl5pPr marL="1617138" indent="0">
              <a:buNone/>
              <a:defRPr sz="1200"/>
            </a:lvl5pPr>
            <a:lvl6pPr marL="2021422" indent="0">
              <a:buNone/>
              <a:defRPr sz="1200"/>
            </a:lvl6pPr>
            <a:lvl7pPr marL="2425707" indent="0">
              <a:buNone/>
              <a:defRPr sz="1200"/>
            </a:lvl7pPr>
            <a:lvl8pPr marL="2829991" indent="0">
              <a:buNone/>
              <a:defRPr sz="1200"/>
            </a:lvl8pPr>
            <a:lvl9pPr marL="3234275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6CA05-F593-634D-B3F0-C2E09F446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3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0548" y="6340476"/>
            <a:ext cx="13932694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542" y="6340476"/>
            <a:ext cx="13932694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34D4-16B1-EE47-B6E5-70551642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4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9475"/>
            <a:ext cx="29627513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4911726"/>
            <a:ext cx="14544675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6959600"/>
            <a:ext cx="14544675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4911726"/>
            <a:ext cx="14550628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6959600"/>
            <a:ext cx="14550628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9367E-B281-F04D-A445-AB3BFB66F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4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AA045-DBD9-BF42-85CF-BA9E3A6A6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4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C026D-393E-1242-9D4C-65967FC40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1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3126"/>
            <a:ext cx="10829925" cy="371951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873126"/>
            <a:ext cx="18402300" cy="1873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4592638"/>
            <a:ext cx="10829925" cy="15011400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2A28D-2056-094B-90FB-F156F43B8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2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15362239"/>
            <a:ext cx="19751278" cy="181292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1960563"/>
            <a:ext cx="19751278" cy="13168312"/>
          </a:xfrm>
        </p:spPr>
        <p:txBody>
          <a:bodyPr/>
          <a:lstStyle>
            <a:lvl1pPr marL="0" indent="0">
              <a:buNone/>
              <a:defRPr sz="2800"/>
            </a:lvl1pPr>
            <a:lvl2pPr marL="404285" indent="0">
              <a:buNone/>
              <a:defRPr sz="2400"/>
            </a:lvl2pPr>
            <a:lvl3pPr marL="808569" indent="0">
              <a:buNone/>
              <a:defRPr sz="2100"/>
            </a:lvl3pPr>
            <a:lvl4pPr marL="1212853" indent="0">
              <a:buNone/>
              <a:defRPr sz="1800"/>
            </a:lvl4pPr>
            <a:lvl5pPr marL="1617138" indent="0">
              <a:buNone/>
              <a:defRPr sz="1800"/>
            </a:lvl5pPr>
            <a:lvl6pPr marL="2021422" indent="0">
              <a:buNone/>
              <a:defRPr sz="1800"/>
            </a:lvl6pPr>
            <a:lvl7pPr marL="2425707" indent="0">
              <a:buNone/>
              <a:defRPr sz="1800"/>
            </a:lvl7pPr>
            <a:lvl8pPr marL="2829991" indent="0">
              <a:buNone/>
              <a:defRPr sz="1800"/>
            </a:lvl8pPr>
            <a:lvl9pPr marL="3234275" indent="0">
              <a:buNone/>
              <a:defRPr sz="18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17175163"/>
            <a:ext cx="19751278" cy="2576512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371A7-044C-404E-850B-2446C8910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5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1951038"/>
            <a:ext cx="2798127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0150" y="6340475"/>
            <a:ext cx="27981275" cy="131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70150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9025" y="19994563"/>
            <a:ext cx="1042352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ct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3425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fld id="{E62AC180-10FC-AC4A-BDF4-E23A94B15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04285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6pPr>
      <a:lvl7pPr marL="808569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7pPr>
      <a:lvl8pPr marL="1212853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8pPr>
      <a:lvl9pPr marL="1617138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247775" indent="-1247775" algn="l" defTabSz="3325813" rtl="0" eaLnBrk="1" fontAlgn="base" hangingPunct="1">
        <a:spcBef>
          <a:spcPct val="20000"/>
        </a:spcBef>
        <a:spcAft>
          <a:spcPct val="0"/>
        </a:spcAft>
        <a:buChar char="•"/>
        <a:defRPr sz="117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700338" indent="-1036638" algn="l" defTabSz="3325813" rtl="0" eaLnBrk="1" fontAlgn="base" hangingPunct="1">
        <a:spcBef>
          <a:spcPct val="20000"/>
        </a:spcBef>
        <a:spcAft>
          <a:spcPct val="0"/>
        </a:spcAft>
        <a:buChar char="–"/>
        <a:defRPr sz="10200">
          <a:solidFill>
            <a:schemeClr val="tx1"/>
          </a:solidFill>
          <a:latin typeface="+mn-lt"/>
          <a:ea typeface="+mn-ea"/>
        </a:defRPr>
      </a:lvl2pPr>
      <a:lvl3pPr marL="4156075" indent="-830263" algn="l" defTabSz="3325813" rtl="0" eaLnBrk="1" fontAlgn="base" hangingPunct="1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  <a:ea typeface="+mn-ea"/>
        </a:defRPr>
      </a:lvl3pPr>
      <a:lvl4pPr marL="5819775" indent="-830263" algn="l" defTabSz="3325813" rtl="0" eaLnBrk="1" fontAlgn="base" hangingPunct="1">
        <a:spcBef>
          <a:spcPct val="20000"/>
        </a:spcBef>
        <a:spcAft>
          <a:spcPct val="0"/>
        </a:spcAft>
        <a:buChar char="–"/>
        <a:defRPr sz="7200">
          <a:solidFill>
            <a:schemeClr val="tx1"/>
          </a:solidFill>
          <a:latin typeface="+mn-lt"/>
          <a:ea typeface="+mn-ea"/>
        </a:defRPr>
      </a:lvl4pPr>
      <a:lvl5pPr marL="7483475" indent="-830263" algn="l" defTabSz="3325813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5pPr>
      <a:lvl6pPr marL="7889162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6pPr>
      <a:lvl7pPr marL="8293446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7pPr>
      <a:lvl8pPr marL="8697730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8pPr>
      <a:lvl9pPr marL="9102015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428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8569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2853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7138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1422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5707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9991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3427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32918400" cy="34417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80857" tIns="40428" rIns="80857" bIns="4042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10456863" y="1804988"/>
            <a:ext cx="20113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/>
          <a:lstStyle/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3400" b="1" dirty="0" smtClean="0">
                <a:solidFill>
                  <a:schemeClr val="bg1"/>
                </a:solidFill>
                <a:cs typeface="+mn-cs"/>
              </a:rPr>
              <a:t>IU Methodist Family </a:t>
            </a:r>
            <a:r>
              <a:rPr lang="en-US" sz="3400" b="1" smtClean="0">
                <a:solidFill>
                  <a:schemeClr val="bg1"/>
                </a:solidFill>
                <a:cs typeface="+mn-cs"/>
              </a:rPr>
              <a:t>Medicine Residency</a:t>
            </a:r>
            <a:endParaRPr lang="en-US" sz="34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7978775" y="361950"/>
            <a:ext cx="24939625" cy="1052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0853" tIns="40426" rIns="80853" bIns="40426" anchor="ctr"/>
          <a:lstStyle/>
          <a:p>
            <a:pPr algn="ctr" defTabSz="3326924">
              <a:defRPr/>
            </a:pPr>
            <a:r>
              <a:rPr lang="en-US" sz="6000" b="1" dirty="0">
                <a:solidFill>
                  <a:schemeClr val="bg1"/>
                </a:solidFill>
                <a:cs typeface="+mn-cs"/>
              </a:rPr>
              <a:t>Poster Template 48” x 72” (24” x 36”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731838" y="4889500"/>
            <a:ext cx="73152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3249613" y="4305300"/>
            <a:ext cx="22796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731838" y="10582275"/>
            <a:ext cx="73152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897188" y="9910763"/>
            <a:ext cx="29845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2951163" y="15587663"/>
            <a:ext cx="287655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731838" y="16644938"/>
            <a:ext cx="7315200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706438" y="5027613"/>
            <a:ext cx="46990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Abstract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704850" y="10804525"/>
            <a:ext cx="47752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Background Here…Helvetica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762000" y="16781463"/>
            <a:ext cx="47736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Materials and Methods Here… 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8756650" y="4889500"/>
            <a:ext cx="7315200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0552113" y="4305300"/>
            <a:ext cx="37258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8858250" y="5054600"/>
            <a:ext cx="4699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8815050" y="4305300"/>
            <a:ext cx="3290888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30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30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6803688" y="4889500"/>
            <a:ext cx="7313612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8181638" y="6472238"/>
            <a:ext cx="4148137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8746788" y="12485688"/>
            <a:ext cx="342741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16803688" y="13188950"/>
            <a:ext cx="7313612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18057813" y="14600238"/>
            <a:ext cx="2011362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7460575" y="4305300"/>
            <a:ext cx="21367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7260550" y="16978313"/>
            <a:ext cx="25368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7025600" y="10772775"/>
            <a:ext cx="30067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24871363" y="4889500"/>
            <a:ext cx="7315200" cy="51847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24872950" y="17619663"/>
            <a:ext cx="7312025" cy="36988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24871363" y="11372850"/>
            <a:ext cx="7315200" cy="52736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25495250" y="17756188"/>
            <a:ext cx="24892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25401588" y="11701463"/>
            <a:ext cx="25590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25527000" y="5392738"/>
            <a:ext cx="231775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8756650" y="13196888"/>
            <a:ext cx="7315200" cy="73136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0552113" y="12507913"/>
            <a:ext cx="37258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8858250" y="13335000"/>
            <a:ext cx="4699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013700" y="349250"/>
            <a:ext cx="0" cy="26352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939800"/>
            <a:ext cx="711835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48x72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48x72 template.pot</Template>
  <TotalTime>1383</TotalTime>
  <Words>144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48x72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81</cp:revision>
  <dcterms:created xsi:type="dcterms:W3CDTF">2001-11-27T14:41:49Z</dcterms:created>
  <dcterms:modified xsi:type="dcterms:W3CDTF">2016-05-04T16:47:44Z</dcterms:modified>
</cp:coreProperties>
</file>