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3"/>
  </p:handoutMasterIdLst>
  <p:sldIdLst>
    <p:sldId id="256" r:id="rId2"/>
  </p:sldIdLst>
  <p:sldSz cx="32918400" cy="21945600"/>
  <p:notesSz cx="70358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Helvetica" charset="0"/>
        <a:ea typeface="ＭＳ Ｐゴシック" charset="0"/>
        <a:cs typeface="ＭＳ Ｐゴシック" charset="0"/>
      </a:defRPr>
    </a:lvl1pPr>
    <a:lvl2pPr marL="403225" indent="-122238" algn="l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Helvetica" charset="0"/>
        <a:ea typeface="ＭＳ Ｐゴシック" charset="0"/>
        <a:cs typeface="ＭＳ Ｐゴシック" charset="0"/>
      </a:defRPr>
    </a:lvl2pPr>
    <a:lvl3pPr marL="806450" indent="-247650" algn="l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Helvetica" charset="0"/>
        <a:ea typeface="ＭＳ Ｐゴシック" charset="0"/>
        <a:cs typeface="ＭＳ Ｐゴシック" charset="0"/>
      </a:defRPr>
    </a:lvl3pPr>
    <a:lvl4pPr marL="1211263" indent="-371475" algn="l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Helvetica" charset="0"/>
        <a:ea typeface="ＭＳ Ｐゴシック" charset="0"/>
        <a:cs typeface="ＭＳ Ｐゴシック" charset="0"/>
      </a:defRPr>
    </a:lvl4pPr>
    <a:lvl5pPr marL="1616075" indent="-495300" algn="l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Helvetica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100" kern="1200">
        <a:solidFill>
          <a:schemeClr val="tx1"/>
        </a:solidFill>
        <a:latin typeface="Helvetica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100" kern="1200">
        <a:solidFill>
          <a:schemeClr val="tx1"/>
        </a:solidFill>
        <a:latin typeface="Helvetica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100" kern="1200">
        <a:solidFill>
          <a:schemeClr val="tx1"/>
        </a:solidFill>
        <a:latin typeface="Helvetica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100" kern="1200">
        <a:solidFill>
          <a:schemeClr val="tx1"/>
        </a:solidFill>
        <a:latin typeface="Helvetica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6912">
          <p15:clr>
            <a:srgbClr val="A4A3A4"/>
          </p15:clr>
        </p15:guide>
        <p15:guide id="2" pos="103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00"/>
    <a:srgbClr val="950000"/>
    <a:srgbClr val="7F0324"/>
    <a:srgbClr val="7D110C"/>
    <a:srgbClr val="AF0538"/>
    <a:srgbClr val="A09C00"/>
    <a:srgbClr val="CCCC00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39" d="100"/>
          <a:sy n="39" d="100"/>
        </p:scale>
        <p:origin x="720" y="66"/>
      </p:cViewPr>
      <p:guideLst>
        <p:guide orient="horz" pos="6912"/>
        <p:guide pos="1036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1828800" cy="18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800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3208" tIns="46604" rIns="93208" bIns="46604" numCol="1" anchor="t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87800" y="0"/>
            <a:ext cx="304800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3208" tIns="46604" rIns="93208" bIns="46604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0150"/>
            <a:ext cx="304800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3208" tIns="46604" rIns="93208" bIns="46604" numCol="1" anchor="b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87800" y="8820150"/>
            <a:ext cx="304800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3208" tIns="46604" rIns="93208" bIns="46604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fld id="{5489133E-56A4-0540-8083-39F450E95B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9291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69357" y="6816726"/>
            <a:ext cx="27979687" cy="47053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37524" y="12436475"/>
            <a:ext cx="23043356" cy="5607050"/>
          </a:xfrm>
        </p:spPr>
        <p:txBody>
          <a:bodyPr/>
          <a:lstStyle>
            <a:lvl1pPr marL="0" indent="0" algn="ctr">
              <a:buNone/>
              <a:defRPr/>
            </a:lvl1pPr>
            <a:lvl2pPr marL="404285" indent="0" algn="ctr">
              <a:buNone/>
              <a:defRPr/>
            </a:lvl2pPr>
            <a:lvl3pPr marL="808569" indent="0" algn="ctr">
              <a:buNone/>
              <a:defRPr/>
            </a:lvl3pPr>
            <a:lvl4pPr marL="1212853" indent="0" algn="ctr">
              <a:buNone/>
              <a:defRPr/>
            </a:lvl4pPr>
            <a:lvl5pPr marL="1617138" indent="0" algn="ctr">
              <a:buNone/>
              <a:defRPr/>
            </a:lvl5pPr>
            <a:lvl6pPr marL="2021422" indent="0" algn="ctr">
              <a:buNone/>
              <a:defRPr/>
            </a:lvl6pPr>
            <a:lvl7pPr marL="2425707" indent="0" algn="ctr">
              <a:buNone/>
              <a:defRPr/>
            </a:lvl7pPr>
            <a:lvl8pPr marL="2829991" indent="0" algn="ctr">
              <a:buNone/>
              <a:defRPr/>
            </a:lvl8pPr>
            <a:lvl9pPr marL="3234275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260FB6-4E18-BB48-B334-3AA1849CF5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787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95BCAD-463B-5C4C-A675-9FE5658AF8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1397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455313" y="1951038"/>
            <a:ext cx="6994922" cy="175561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470548" y="1951038"/>
            <a:ext cx="20870465" cy="175561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3D740F-51EF-EF44-A5F2-B57313E4DF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5118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53AE98-F061-B645-B9B9-A4FC879F91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9993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0326" y="14101764"/>
            <a:ext cx="27980879" cy="4359275"/>
          </a:xfrm>
        </p:spPr>
        <p:txBody>
          <a:bodyPr anchor="t"/>
          <a:lstStyle>
            <a:lvl1pPr algn="l">
              <a:defRPr sz="36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0326" y="9301163"/>
            <a:ext cx="27980879" cy="4800600"/>
          </a:xfrm>
        </p:spPr>
        <p:txBody>
          <a:bodyPr anchor="b"/>
          <a:lstStyle>
            <a:lvl1pPr marL="0" indent="0">
              <a:buNone/>
              <a:defRPr sz="1800"/>
            </a:lvl1pPr>
            <a:lvl2pPr marL="404285" indent="0">
              <a:buNone/>
              <a:defRPr sz="1600"/>
            </a:lvl2pPr>
            <a:lvl3pPr marL="808569" indent="0">
              <a:buNone/>
              <a:defRPr sz="1400"/>
            </a:lvl3pPr>
            <a:lvl4pPr marL="1212853" indent="0">
              <a:buNone/>
              <a:defRPr sz="1200"/>
            </a:lvl4pPr>
            <a:lvl5pPr marL="1617138" indent="0">
              <a:buNone/>
              <a:defRPr sz="1200"/>
            </a:lvl5pPr>
            <a:lvl6pPr marL="2021422" indent="0">
              <a:buNone/>
              <a:defRPr sz="1200"/>
            </a:lvl6pPr>
            <a:lvl7pPr marL="2425707" indent="0">
              <a:buNone/>
              <a:defRPr sz="1200"/>
            </a:lvl7pPr>
            <a:lvl8pPr marL="2829991" indent="0">
              <a:buNone/>
              <a:defRPr sz="1200"/>
            </a:lvl8pPr>
            <a:lvl9pPr marL="3234275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56CA05-F593-634D-B3F0-C2E09F4464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68380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470548" y="6340476"/>
            <a:ext cx="13932694" cy="131667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517542" y="6340476"/>
            <a:ext cx="13932694" cy="131667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5F34D4-16B1-EE47-B6E5-70551642E2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040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444" y="879475"/>
            <a:ext cx="29627513" cy="3657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45444" y="4911726"/>
            <a:ext cx="14544675" cy="2047875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404285" indent="0">
              <a:buNone/>
              <a:defRPr sz="1800" b="1"/>
            </a:lvl2pPr>
            <a:lvl3pPr marL="808569" indent="0">
              <a:buNone/>
              <a:defRPr sz="1600" b="1"/>
            </a:lvl3pPr>
            <a:lvl4pPr marL="1212853" indent="0">
              <a:buNone/>
              <a:defRPr sz="1400" b="1"/>
            </a:lvl4pPr>
            <a:lvl5pPr marL="1617138" indent="0">
              <a:buNone/>
              <a:defRPr sz="1400" b="1"/>
            </a:lvl5pPr>
            <a:lvl6pPr marL="2021422" indent="0">
              <a:buNone/>
              <a:defRPr sz="1400" b="1"/>
            </a:lvl6pPr>
            <a:lvl7pPr marL="2425707" indent="0">
              <a:buNone/>
              <a:defRPr sz="1400" b="1"/>
            </a:lvl7pPr>
            <a:lvl8pPr marL="2829991" indent="0">
              <a:buNone/>
              <a:defRPr sz="1400" b="1"/>
            </a:lvl8pPr>
            <a:lvl9pPr marL="3234275" indent="0">
              <a:buNone/>
              <a:defRPr sz="1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5444" y="6959600"/>
            <a:ext cx="14544675" cy="12644438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722329" y="4911726"/>
            <a:ext cx="14550628" cy="2047875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404285" indent="0">
              <a:buNone/>
              <a:defRPr sz="1800" b="1"/>
            </a:lvl2pPr>
            <a:lvl3pPr marL="808569" indent="0">
              <a:buNone/>
              <a:defRPr sz="1600" b="1"/>
            </a:lvl3pPr>
            <a:lvl4pPr marL="1212853" indent="0">
              <a:buNone/>
              <a:defRPr sz="1400" b="1"/>
            </a:lvl4pPr>
            <a:lvl5pPr marL="1617138" indent="0">
              <a:buNone/>
              <a:defRPr sz="1400" b="1"/>
            </a:lvl5pPr>
            <a:lvl6pPr marL="2021422" indent="0">
              <a:buNone/>
              <a:defRPr sz="1400" b="1"/>
            </a:lvl6pPr>
            <a:lvl7pPr marL="2425707" indent="0">
              <a:buNone/>
              <a:defRPr sz="1400" b="1"/>
            </a:lvl7pPr>
            <a:lvl8pPr marL="2829991" indent="0">
              <a:buNone/>
              <a:defRPr sz="1400" b="1"/>
            </a:lvl8pPr>
            <a:lvl9pPr marL="3234275" indent="0">
              <a:buNone/>
              <a:defRPr sz="1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722329" y="6959600"/>
            <a:ext cx="14550628" cy="12644438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D9367E-B281-F04D-A445-AB3BFB66FB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8416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EAA045-DBD9-BF42-85CF-BA9E3A6A6A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4470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9C026D-393E-1242-9D4C-65967FC40D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7188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444" y="873126"/>
            <a:ext cx="10829925" cy="3719513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0656" y="873126"/>
            <a:ext cx="18402300" cy="187309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444" y="4592638"/>
            <a:ext cx="10829925" cy="15011400"/>
          </a:xfrm>
        </p:spPr>
        <p:txBody>
          <a:bodyPr/>
          <a:lstStyle>
            <a:lvl1pPr marL="0" indent="0">
              <a:buNone/>
              <a:defRPr sz="1200"/>
            </a:lvl1pPr>
            <a:lvl2pPr marL="404285" indent="0">
              <a:buNone/>
              <a:defRPr sz="1000"/>
            </a:lvl2pPr>
            <a:lvl3pPr marL="808569" indent="0">
              <a:buNone/>
              <a:defRPr sz="900"/>
            </a:lvl3pPr>
            <a:lvl4pPr marL="1212853" indent="0">
              <a:buNone/>
              <a:defRPr sz="800"/>
            </a:lvl4pPr>
            <a:lvl5pPr marL="1617138" indent="0">
              <a:buNone/>
              <a:defRPr sz="800"/>
            </a:lvl5pPr>
            <a:lvl6pPr marL="2021422" indent="0">
              <a:buNone/>
              <a:defRPr sz="800"/>
            </a:lvl6pPr>
            <a:lvl7pPr marL="2425707" indent="0">
              <a:buNone/>
              <a:defRPr sz="800"/>
            </a:lvl7pPr>
            <a:lvl8pPr marL="2829991" indent="0">
              <a:buNone/>
              <a:defRPr sz="800"/>
            </a:lvl8pPr>
            <a:lvl9pPr marL="3234275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B2A28D-2056-094B-90FB-F156F43B8B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7218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51998" y="15362239"/>
            <a:ext cx="19751278" cy="1812925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451998" y="1960563"/>
            <a:ext cx="19751278" cy="13168312"/>
          </a:xfrm>
        </p:spPr>
        <p:txBody>
          <a:bodyPr/>
          <a:lstStyle>
            <a:lvl1pPr marL="0" indent="0">
              <a:buNone/>
              <a:defRPr sz="2800"/>
            </a:lvl1pPr>
            <a:lvl2pPr marL="404285" indent="0">
              <a:buNone/>
              <a:defRPr sz="2400"/>
            </a:lvl2pPr>
            <a:lvl3pPr marL="808569" indent="0">
              <a:buNone/>
              <a:defRPr sz="2100"/>
            </a:lvl3pPr>
            <a:lvl4pPr marL="1212853" indent="0">
              <a:buNone/>
              <a:defRPr sz="1800"/>
            </a:lvl4pPr>
            <a:lvl5pPr marL="1617138" indent="0">
              <a:buNone/>
              <a:defRPr sz="1800"/>
            </a:lvl5pPr>
            <a:lvl6pPr marL="2021422" indent="0">
              <a:buNone/>
              <a:defRPr sz="1800"/>
            </a:lvl6pPr>
            <a:lvl7pPr marL="2425707" indent="0">
              <a:buNone/>
              <a:defRPr sz="1800"/>
            </a:lvl7pPr>
            <a:lvl8pPr marL="2829991" indent="0">
              <a:buNone/>
              <a:defRPr sz="1800"/>
            </a:lvl8pPr>
            <a:lvl9pPr marL="3234275" indent="0">
              <a:buNone/>
              <a:defRPr sz="18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1998" y="17175163"/>
            <a:ext cx="19751278" cy="2576512"/>
          </a:xfrm>
        </p:spPr>
        <p:txBody>
          <a:bodyPr/>
          <a:lstStyle>
            <a:lvl1pPr marL="0" indent="0">
              <a:buNone/>
              <a:defRPr sz="1200"/>
            </a:lvl1pPr>
            <a:lvl2pPr marL="404285" indent="0">
              <a:buNone/>
              <a:defRPr sz="1000"/>
            </a:lvl2pPr>
            <a:lvl3pPr marL="808569" indent="0">
              <a:buNone/>
              <a:defRPr sz="900"/>
            </a:lvl3pPr>
            <a:lvl4pPr marL="1212853" indent="0">
              <a:buNone/>
              <a:defRPr sz="800"/>
            </a:lvl4pPr>
            <a:lvl5pPr marL="1617138" indent="0">
              <a:buNone/>
              <a:defRPr sz="800"/>
            </a:lvl5pPr>
            <a:lvl6pPr marL="2021422" indent="0">
              <a:buNone/>
              <a:defRPr sz="800"/>
            </a:lvl6pPr>
            <a:lvl7pPr marL="2425707" indent="0">
              <a:buNone/>
              <a:defRPr sz="800"/>
            </a:lvl7pPr>
            <a:lvl8pPr marL="2829991" indent="0">
              <a:buNone/>
              <a:defRPr sz="800"/>
            </a:lvl8pPr>
            <a:lvl9pPr marL="3234275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4371A7-044C-404E-850B-2446C89107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2561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470150" y="1951038"/>
            <a:ext cx="27981275" cy="3657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332641" tIns="166321" rIns="332641" bIns="16632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470150" y="6340475"/>
            <a:ext cx="27981275" cy="131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332641" tIns="166321" rIns="332641" bIns="16632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70150" y="19994563"/>
            <a:ext cx="6858000" cy="1463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332641" tIns="166321" rIns="332641" bIns="166321" numCol="1" anchor="t" anchorCtr="0" compatLnSpc="1">
            <a:prstTxWarp prst="textNoShape">
              <a:avLst/>
            </a:prstTxWarp>
          </a:bodyPr>
          <a:lstStyle>
            <a:lvl1pPr defTabSz="3326924">
              <a:defRPr sz="51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1249025" y="19994563"/>
            <a:ext cx="10423525" cy="1463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332641" tIns="166321" rIns="332641" bIns="166321" numCol="1" anchor="t" anchorCtr="0" compatLnSpc="1">
            <a:prstTxWarp prst="textNoShape">
              <a:avLst/>
            </a:prstTxWarp>
          </a:bodyPr>
          <a:lstStyle>
            <a:lvl1pPr algn="ctr" defTabSz="3326924">
              <a:defRPr sz="51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3593425" y="19994563"/>
            <a:ext cx="6858000" cy="1463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332641" tIns="166321" rIns="332641" bIns="166321" numCol="1" anchor="t" anchorCtr="0" compatLnSpc="1">
            <a:prstTxWarp prst="textNoShape">
              <a:avLst/>
            </a:prstTxWarp>
          </a:bodyPr>
          <a:lstStyle>
            <a:lvl1pPr algn="r" defTabSz="3326924">
              <a:defRPr sz="5100">
                <a:latin typeface="+mn-lt"/>
                <a:cs typeface="+mn-cs"/>
              </a:defRPr>
            </a:lvl1pPr>
          </a:lstStyle>
          <a:p>
            <a:pPr>
              <a:defRPr/>
            </a:pPr>
            <a:fld id="{E62AC180-10FC-AC4A-BDF4-E23A94B151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325813" rtl="0" eaLnBrk="1" fontAlgn="base" hangingPunct="1">
        <a:spcBef>
          <a:spcPct val="0"/>
        </a:spcBef>
        <a:spcAft>
          <a:spcPct val="0"/>
        </a:spcAft>
        <a:defRPr sz="16000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ctr" defTabSz="3325813" rtl="0" eaLnBrk="1" fontAlgn="base" hangingPunct="1">
        <a:spcBef>
          <a:spcPct val="0"/>
        </a:spcBef>
        <a:spcAft>
          <a:spcPct val="0"/>
        </a:spcAft>
        <a:defRPr sz="16000">
          <a:solidFill>
            <a:schemeClr val="tx2"/>
          </a:solidFill>
          <a:latin typeface="Times New Roman" charset="0"/>
          <a:ea typeface="ＭＳ Ｐゴシック" charset="0"/>
          <a:cs typeface="ＭＳ Ｐゴシック" charset="0"/>
        </a:defRPr>
      </a:lvl2pPr>
      <a:lvl3pPr algn="ctr" defTabSz="3325813" rtl="0" eaLnBrk="1" fontAlgn="base" hangingPunct="1">
        <a:spcBef>
          <a:spcPct val="0"/>
        </a:spcBef>
        <a:spcAft>
          <a:spcPct val="0"/>
        </a:spcAft>
        <a:defRPr sz="16000">
          <a:solidFill>
            <a:schemeClr val="tx2"/>
          </a:solidFill>
          <a:latin typeface="Times New Roman" charset="0"/>
          <a:ea typeface="ＭＳ Ｐゴシック" charset="0"/>
          <a:cs typeface="ＭＳ Ｐゴシック" charset="0"/>
        </a:defRPr>
      </a:lvl3pPr>
      <a:lvl4pPr algn="ctr" defTabSz="3325813" rtl="0" eaLnBrk="1" fontAlgn="base" hangingPunct="1">
        <a:spcBef>
          <a:spcPct val="0"/>
        </a:spcBef>
        <a:spcAft>
          <a:spcPct val="0"/>
        </a:spcAft>
        <a:defRPr sz="16000">
          <a:solidFill>
            <a:schemeClr val="tx2"/>
          </a:solidFill>
          <a:latin typeface="Times New Roman" charset="0"/>
          <a:ea typeface="ＭＳ Ｐゴシック" charset="0"/>
          <a:cs typeface="ＭＳ Ｐゴシック" charset="0"/>
        </a:defRPr>
      </a:lvl4pPr>
      <a:lvl5pPr algn="ctr" defTabSz="3325813" rtl="0" eaLnBrk="1" fontAlgn="base" hangingPunct="1">
        <a:spcBef>
          <a:spcPct val="0"/>
        </a:spcBef>
        <a:spcAft>
          <a:spcPct val="0"/>
        </a:spcAft>
        <a:defRPr sz="16000">
          <a:solidFill>
            <a:schemeClr val="tx2"/>
          </a:solidFill>
          <a:latin typeface="Times New Roman" charset="0"/>
          <a:ea typeface="ＭＳ Ｐゴシック" charset="0"/>
          <a:cs typeface="ＭＳ Ｐゴシック" charset="0"/>
        </a:defRPr>
      </a:lvl5pPr>
      <a:lvl6pPr marL="404285" algn="ctr" defTabSz="3326924" rtl="0" eaLnBrk="1" fontAlgn="base" hangingPunct="1">
        <a:spcBef>
          <a:spcPct val="0"/>
        </a:spcBef>
        <a:spcAft>
          <a:spcPct val="0"/>
        </a:spcAft>
        <a:defRPr sz="16000">
          <a:solidFill>
            <a:schemeClr val="tx2"/>
          </a:solidFill>
          <a:latin typeface="Times New Roman" charset="0"/>
          <a:ea typeface="ＭＳ Ｐゴシック" charset="0"/>
        </a:defRPr>
      </a:lvl6pPr>
      <a:lvl7pPr marL="808569" algn="ctr" defTabSz="3326924" rtl="0" eaLnBrk="1" fontAlgn="base" hangingPunct="1">
        <a:spcBef>
          <a:spcPct val="0"/>
        </a:spcBef>
        <a:spcAft>
          <a:spcPct val="0"/>
        </a:spcAft>
        <a:defRPr sz="16000">
          <a:solidFill>
            <a:schemeClr val="tx2"/>
          </a:solidFill>
          <a:latin typeface="Times New Roman" charset="0"/>
          <a:ea typeface="ＭＳ Ｐゴシック" charset="0"/>
        </a:defRPr>
      </a:lvl7pPr>
      <a:lvl8pPr marL="1212853" algn="ctr" defTabSz="3326924" rtl="0" eaLnBrk="1" fontAlgn="base" hangingPunct="1">
        <a:spcBef>
          <a:spcPct val="0"/>
        </a:spcBef>
        <a:spcAft>
          <a:spcPct val="0"/>
        </a:spcAft>
        <a:defRPr sz="16000">
          <a:solidFill>
            <a:schemeClr val="tx2"/>
          </a:solidFill>
          <a:latin typeface="Times New Roman" charset="0"/>
          <a:ea typeface="ＭＳ Ｐゴシック" charset="0"/>
        </a:defRPr>
      </a:lvl8pPr>
      <a:lvl9pPr marL="1617138" algn="ctr" defTabSz="3326924" rtl="0" eaLnBrk="1" fontAlgn="base" hangingPunct="1">
        <a:spcBef>
          <a:spcPct val="0"/>
        </a:spcBef>
        <a:spcAft>
          <a:spcPct val="0"/>
        </a:spcAft>
        <a:defRPr sz="16000">
          <a:solidFill>
            <a:schemeClr val="tx2"/>
          </a:solidFill>
          <a:latin typeface="Times New Roman" charset="0"/>
          <a:ea typeface="ＭＳ Ｐゴシック" charset="0"/>
        </a:defRPr>
      </a:lvl9pPr>
    </p:titleStyle>
    <p:bodyStyle>
      <a:lvl1pPr marL="1247775" indent="-1247775" algn="l" defTabSz="3325813" rtl="0" eaLnBrk="1" fontAlgn="base" hangingPunct="1">
        <a:spcBef>
          <a:spcPct val="20000"/>
        </a:spcBef>
        <a:spcAft>
          <a:spcPct val="0"/>
        </a:spcAft>
        <a:buChar char="•"/>
        <a:defRPr sz="117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2700338" indent="-1036638" algn="l" defTabSz="3325813" rtl="0" eaLnBrk="1" fontAlgn="base" hangingPunct="1">
        <a:spcBef>
          <a:spcPct val="20000"/>
        </a:spcBef>
        <a:spcAft>
          <a:spcPct val="0"/>
        </a:spcAft>
        <a:buChar char="–"/>
        <a:defRPr sz="10200">
          <a:solidFill>
            <a:schemeClr val="tx1"/>
          </a:solidFill>
          <a:latin typeface="+mn-lt"/>
          <a:ea typeface="+mn-ea"/>
        </a:defRPr>
      </a:lvl2pPr>
      <a:lvl3pPr marL="4156075" indent="-830263" algn="l" defTabSz="3325813" rtl="0" eaLnBrk="1" fontAlgn="base" hangingPunct="1">
        <a:spcBef>
          <a:spcPct val="20000"/>
        </a:spcBef>
        <a:spcAft>
          <a:spcPct val="0"/>
        </a:spcAft>
        <a:buChar char="•"/>
        <a:defRPr sz="8800">
          <a:solidFill>
            <a:schemeClr val="tx1"/>
          </a:solidFill>
          <a:latin typeface="+mn-lt"/>
          <a:ea typeface="+mn-ea"/>
        </a:defRPr>
      </a:lvl3pPr>
      <a:lvl4pPr marL="5819775" indent="-830263" algn="l" defTabSz="3325813" rtl="0" eaLnBrk="1" fontAlgn="base" hangingPunct="1">
        <a:spcBef>
          <a:spcPct val="20000"/>
        </a:spcBef>
        <a:spcAft>
          <a:spcPct val="0"/>
        </a:spcAft>
        <a:buChar char="–"/>
        <a:defRPr sz="7200">
          <a:solidFill>
            <a:schemeClr val="tx1"/>
          </a:solidFill>
          <a:latin typeface="+mn-lt"/>
          <a:ea typeface="+mn-ea"/>
        </a:defRPr>
      </a:lvl4pPr>
      <a:lvl5pPr marL="7483475" indent="-830263" algn="l" defTabSz="3325813" rtl="0" eaLnBrk="1" fontAlgn="base" hangingPunct="1">
        <a:spcBef>
          <a:spcPct val="20000"/>
        </a:spcBef>
        <a:spcAft>
          <a:spcPct val="0"/>
        </a:spcAft>
        <a:buChar char="»"/>
        <a:defRPr sz="7200">
          <a:solidFill>
            <a:schemeClr val="tx1"/>
          </a:solidFill>
          <a:latin typeface="+mn-lt"/>
          <a:ea typeface="+mn-ea"/>
        </a:defRPr>
      </a:lvl5pPr>
      <a:lvl6pPr marL="7889162" indent="-831029" algn="l" defTabSz="3326924" rtl="0" eaLnBrk="1" fontAlgn="base" hangingPunct="1">
        <a:spcBef>
          <a:spcPct val="20000"/>
        </a:spcBef>
        <a:spcAft>
          <a:spcPct val="0"/>
        </a:spcAft>
        <a:buChar char="»"/>
        <a:defRPr sz="7200">
          <a:solidFill>
            <a:schemeClr val="tx1"/>
          </a:solidFill>
          <a:latin typeface="+mn-lt"/>
          <a:ea typeface="+mn-ea"/>
        </a:defRPr>
      </a:lvl6pPr>
      <a:lvl7pPr marL="8293446" indent="-831029" algn="l" defTabSz="3326924" rtl="0" eaLnBrk="1" fontAlgn="base" hangingPunct="1">
        <a:spcBef>
          <a:spcPct val="20000"/>
        </a:spcBef>
        <a:spcAft>
          <a:spcPct val="0"/>
        </a:spcAft>
        <a:buChar char="»"/>
        <a:defRPr sz="7200">
          <a:solidFill>
            <a:schemeClr val="tx1"/>
          </a:solidFill>
          <a:latin typeface="+mn-lt"/>
          <a:ea typeface="+mn-ea"/>
        </a:defRPr>
      </a:lvl7pPr>
      <a:lvl8pPr marL="8697730" indent="-831029" algn="l" defTabSz="3326924" rtl="0" eaLnBrk="1" fontAlgn="base" hangingPunct="1">
        <a:spcBef>
          <a:spcPct val="20000"/>
        </a:spcBef>
        <a:spcAft>
          <a:spcPct val="0"/>
        </a:spcAft>
        <a:buChar char="»"/>
        <a:defRPr sz="7200">
          <a:solidFill>
            <a:schemeClr val="tx1"/>
          </a:solidFill>
          <a:latin typeface="+mn-lt"/>
          <a:ea typeface="+mn-ea"/>
        </a:defRPr>
      </a:lvl8pPr>
      <a:lvl9pPr marL="9102015" indent="-831029" algn="l" defTabSz="3326924" rtl="0" eaLnBrk="1" fontAlgn="base" hangingPunct="1">
        <a:spcBef>
          <a:spcPct val="20000"/>
        </a:spcBef>
        <a:spcAft>
          <a:spcPct val="0"/>
        </a:spcAft>
        <a:buChar char="»"/>
        <a:defRPr sz="7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0428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04285" algn="l" defTabSz="40428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08569" algn="l" defTabSz="40428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12853" algn="l" defTabSz="40428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17138" algn="l" defTabSz="40428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21422" algn="l" defTabSz="40428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25707" algn="l" defTabSz="40428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29991" algn="l" defTabSz="40428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234275" algn="l" defTabSz="40428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35" name="Rectangle 115"/>
          <p:cNvSpPr>
            <a:spLocks noChangeArrowheads="1"/>
          </p:cNvSpPr>
          <p:nvPr/>
        </p:nvSpPr>
        <p:spPr bwMode="auto">
          <a:xfrm>
            <a:off x="0" y="0"/>
            <a:ext cx="32918400" cy="3441700"/>
          </a:xfrm>
          <a:prstGeom prst="rect">
            <a:avLst/>
          </a:prstGeom>
          <a:solidFill>
            <a:srgbClr val="8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lIns="80857" tIns="40428" rIns="80857" bIns="40428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5236" name="Rectangle 116"/>
          <p:cNvSpPr>
            <a:spLocks noChangeArrowheads="1"/>
          </p:cNvSpPr>
          <p:nvPr/>
        </p:nvSpPr>
        <p:spPr bwMode="auto">
          <a:xfrm>
            <a:off x="10456863" y="1804988"/>
            <a:ext cx="20113625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0853" tIns="40426" rIns="80853" bIns="40426"/>
          <a:lstStyle/>
          <a:p>
            <a:pPr marL="1247948" indent="-1247948" algn="ctr" defTabSz="3326924">
              <a:spcBef>
                <a:spcPct val="20000"/>
              </a:spcBef>
              <a:defRPr/>
            </a:pPr>
            <a:r>
              <a:rPr lang="en-US" sz="3400" b="1" dirty="0">
                <a:solidFill>
                  <a:schemeClr val="bg1"/>
                </a:solidFill>
                <a:cs typeface="+mn-cs"/>
              </a:rPr>
              <a:t>Author Names, Degree, Affiliation • Author Name, Degrees, Affiliation – Helvetica</a:t>
            </a:r>
          </a:p>
          <a:p>
            <a:pPr marL="1247948" indent="-1247948" algn="ctr" defTabSz="3326924">
              <a:spcBef>
                <a:spcPct val="20000"/>
              </a:spcBef>
              <a:defRPr/>
            </a:pPr>
            <a:r>
              <a:rPr lang="en-US" sz="3400" b="1" dirty="0">
                <a:solidFill>
                  <a:schemeClr val="bg1"/>
                </a:solidFill>
                <a:cs typeface="+mn-cs"/>
              </a:rPr>
              <a:t>Indiana University School of Medicine, </a:t>
            </a:r>
            <a:r>
              <a:rPr lang="en-US" sz="3400" b="1" dirty="0" smtClean="0">
                <a:solidFill>
                  <a:schemeClr val="bg1"/>
                </a:solidFill>
                <a:cs typeface="+mn-cs"/>
              </a:rPr>
              <a:t>IU Methodist Family </a:t>
            </a:r>
            <a:r>
              <a:rPr lang="en-US" sz="3400" b="1" smtClean="0">
                <a:solidFill>
                  <a:schemeClr val="bg1"/>
                </a:solidFill>
                <a:cs typeface="+mn-cs"/>
              </a:rPr>
              <a:t>Medicine Residency</a:t>
            </a:r>
            <a:endParaRPr lang="en-US" sz="3400" b="1" dirty="0">
              <a:solidFill>
                <a:schemeClr val="bg1"/>
              </a:solidFill>
              <a:cs typeface="+mn-cs"/>
            </a:endParaRPr>
          </a:p>
        </p:txBody>
      </p:sp>
      <p:sp>
        <p:nvSpPr>
          <p:cNvPr id="5237" name="Rectangle 117"/>
          <p:cNvSpPr>
            <a:spLocks noChangeArrowheads="1"/>
          </p:cNvSpPr>
          <p:nvPr/>
        </p:nvSpPr>
        <p:spPr bwMode="auto">
          <a:xfrm>
            <a:off x="7978775" y="361950"/>
            <a:ext cx="24939625" cy="10525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80853" tIns="40426" rIns="80853" bIns="40426" anchor="ctr"/>
          <a:lstStyle/>
          <a:p>
            <a:pPr algn="ctr" defTabSz="3326924">
              <a:defRPr/>
            </a:pPr>
            <a:r>
              <a:rPr lang="en-US" sz="6000" b="1" dirty="0">
                <a:solidFill>
                  <a:schemeClr val="bg1"/>
                </a:solidFill>
                <a:cs typeface="+mn-cs"/>
              </a:rPr>
              <a:t>Poster Template 48” x 72” (24” x 36” template printed at 200%)</a:t>
            </a:r>
          </a:p>
        </p:txBody>
      </p:sp>
      <p:sp>
        <p:nvSpPr>
          <p:cNvPr id="5275" name="Rectangle 155"/>
          <p:cNvSpPr>
            <a:spLocks noChangeArrowheads="1"/>
          </p:cNvSpPr>
          <p:nvPr/>
        </p:nvSpPr>
        <p:spPr bwMode="auto">
          <a:xfrm>
            <a:off x="731838" y="4889500"/>
            <a:ext cx="7315200" cy="4570413"/>
          </a:xfrm>
          <a:prstGeom prst="rect">
            <a:avLst/>
          </a:prstGeom>
          <a:noFill/>
          <a:ln w="9525">
            <a:solidFill>
              <a:srgbClr val="AF0538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202130" tIns="202130" rIns="202130" bIns="202130" anchor="ctr"/>
          <a:lstStyle/>
          <a:p>
            <a:pPr>
              <a:defRPr/>
            </a:pPr>
            <a:endParaRPr lang="en-US" sz="1800">
              <a:latin typeface="Arial" charset="0"/>
              <a:cs typeface="+mn-cs"/>
            </a:endParaRPr>
          </a:p>
        </p:txBody>
      </p:sp>
      <p:sp>
        <p:nvSpPr>
          <p:cNvPr id="5281" name="Text Box 161"/>
          <p:cNvSpPr txBox="1">
            <a:spLocks noChangeArrowheads="1"/>
          </p:cNvSpPr>
          <p:nvPr/>
        </p:nvSpPr>
        <p:spPr bwMode="auto">
          <a:xfrm>
            <a:off x="3249613" y="4305300"/>
            <a:ext cx="2279650" cy="54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0853" tIns="40426" rIns="80853" bIns="40426">
            <a:spAutoFit/>
          </a:bodyPr>
          <a:lstStyle/>
          <a:p>
            <a:pPr algn="ctr">
              <a:defRPr/>
            </a:pPr>
            <a:r>
              <a:rPr lang="en-US" sz="3000" b="1" dirty="0">
                <a:solidFill>
                  <a:srgbClr val="AF0538"/>
                </a:solidFill>
                <a:cs typeface="+mn-cs"/>
              </a:rPr>
              <a:t>ABSTRACT</a:t>
            </a:r>
          </a:p>
        </p:txBody>
      </p:sp>
      <p:sp>
        <p:nvSpPr>
          <p:cNvPr id="5276" name="Rectangle 156"/>
          <p:cNvSpPr>
            <a:spLocks noChangeArrowheads="1"/>
          </p:cNvSpPr>
          <p:nvPr/>
        </p:nvSpPr>
        <p:spPr bwMode="auto">
          <a:xfrm>
            <a:off x="731838" y="10582275"/>
            <a:ext cx="7315200" cy="4570413"/>
          </a:xfrm>
          <a:prstGeom prst="rect">
            <a:avLst/>
          </a:prstGeom>
          <a:noFill/>
          <a:ln w="9525">
            <a:solidFill>
              <a:srgbClr val="AF0538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202130" tIns="202130" rIns="202130" bIns="202130" anchor="ctr"/>
          <a:lstStyle/>
          <a:p>
            <a:pPr>
              <a:defRPr/>
            </a:pPr>
            <a:endParaRPr lang="en-US" sz="1800">
              <a:latin typeface="Arial" charset="0"/>
              <a:cs typeface="+mn-cs"/>
            </a:endParaRPr>
          </a:p>
        </p:txBody>
      </p:sp>
      <p:sp>
        <p:nvSpPr>
          <p:cNvPr id="5282" name="Text Box 162"/>
          <p:cNvSpPr txBox="1">
            <a:spLocks noChangeArrowheads="1"/>
          </p:cNvSpPr>
          <p:nvPr/>
        </p:nvSpPr>
        <p:spPr bwMode="auto">
          <a:xfrm>
            <a:off x="2897188" y="9910763"/>
            <a:ext cx="2984500" cy="54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0853" tIns="40426" rIns="80853" bIns="40426">
            <a:spAutoFit/>
          </a:bodyPr>
          <a:lstStyle/>
          <a:p>
            <a:pPr>
              <a:defRPr/>
            </a:pPr>
            <a:r>
              <a:rPr lang="en-US" sz="3000" b="1">
                <a:solidFill>
                  <a:srgbClr val="AF0538"/>
                </a:solidFill>
                <a:cs typeface="+mn-cs"/>
              </a:rPr>
              <a:t>BACKGROUND</a:t>
            </a:r>
          </a:p>
        </p:txBody>
      </p:sp>
      <p:sp>
        <p:nvSpPr>
          <p:cNvPr id="5284" name="Text Box 164"/>
          <p:cNvSpPr txBox="1">
            <a:spLocks noChangeArrowheads="1"/>
          </p:cNvSpPr>
          <p:nvPr/>
        </p:nvSpPr>
        <p:spPr bwMode="auto">
          <a:xfrm>
            <a:off x="2951163" y="15587663"/>
            <a:ext cx="2876550" cy="1004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0853" tIns="40426" rIns="80853" bIns="40426">
            <a:spAutoFit/>
          </a:bodyPr>
          <a:lstStyle/>
          <a:p>
            <a:pPr>
              <a:defRPr/>
            </a:pPr>
            <a:r>
              <a:rPr lang="en-US" sz="3000" b="1" dirty="0">
                <a:solidFill>
                  <a:srgbClr val="AF0538"/>
                </a:solidFill>
                <a:cs typeface="+mn-cs"/>
              </a:rPr>
              <a:t>  MATERIALS</a:t>
            </a:r>
          </a:p>
          <a:p>
            <a:pPr>
              <a:defRPr/>
            </a:pPr>
            <a:r>
              <a:rPr lang="en-US" sz="3000" b="1" dirty="0">
                <a:solidFill>
                  <a:srgbClr val="AF0538"/>
                </a:solidFill>
                <a:cs typeface="+mn-cs"/>
              </a:rPr>
              <a:t>and METHODS </a:t>
            </a:r>
          </a:p>
        </p:txBody>
      </p:sp>
      <p:sp>
        <p:nvSpPr>
          <p:cNvPr id="5241" name="Rectangle 121"/>
          <p:cNvSpPr>
            <a:spLocks noChangeArrowheads="1"/>
          </p:cNvSpPr>
          <p:nvPr/>
        </p:nvSpPr>
        <p:spPr bwMode="auto">
          <a:xfrm>
            <a:off x="731838" y="16644938"/>
            <a:ext cx="7315200" cy="4570412"/>
          </a:xfrm>
          <a:prstGeom prst="rect">
            <a:avLst/>
          </a:prstGeom>
          <a:noFill/>
          <a:ln w="9525">
            <a:solidFill>
              <a:srgbClr val="AF0538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202130" tIns="202130" rIns="202130" bIns="202130" anchor="ctr"/>
          <a:lstStyle/>
          <a:p>
            <a:pPr>
              <a:defRPr/>
            </a:pPr>
            <a:endParaRPr lang="en-US" sz="1800">
              <a:latin typeface="Arial" charset="0"/>
              <a:cs typeface="+mn-cs"/>
            </a:endParaRPr>
          </a:p>
        </p:txBody>
      </p:sp>
      <p:sp>
        <p:nvSpPr>
          <p:cNvPr id="5278" name="Text Box 158"/>
          <p:cNvSpPr txBox="1">
            <a:spLocks noChangeArrowheads="1"/>
          </p:cNvSpPr>
          <p:nvPr/>
        </p:nvSpPr>
        <p:spPr bwMode="auto">
          <a:xfrm>
            <a:off x="706438" y="5027613"/>
            <a:ext cx="4699000" cy="327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0853" tIns="40426" rIns="80853" bIns="40426">
            <a:spAutoFit/>
          </a:bodyPr>
          <a:lstStyle/>
          <a:p>
            <a:pPr>
              <a:defRPr/>
            </a:pPr>
            <a:r>
              <a:rPr lang="en-US" sz="1600">
                <a:cs typeface="+mn-cs"/>
              </a:rPr>
              <a:t>Insert Abstract Here…Helvetica 18 pt. Justify left.</a:t>
            </a:r>
            <a:endParaRPr lang="en-US" sz="1600">
              <a:latin typeface="Arial" charset="0"/>
              <a:cs typeface="+mn-cs"/>
            </a:endParaRPr>
          </a:p>
        </p:txBody>
      </p:sp>
      <p:sp>
        <p:nvSpPr>
          <p:cNvPr id="5279" name="Text Box 159"/>
          <p:cNvSpPr txBox="1">
            <a:spLocks noChangeArrowheads="1"/>
          </p:cNvSpPr>
          <p:nvPr/>
        </p:nvSpPr>
        <p:spPr bwMode="auto">
          <a:xfrm>
            <a:off x="704850" y="10804525"/>
            <a:ext cx="4775200" cy="944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0853" tIns="40426" rIns="80853" bIns="40426">
            <a:spAutoFit/>
          </a:bodyPr>
          <a:lstStyle/>
          <a:p>
            <a:pPr>
              <a:defRPr/>
            </a:pPr>
            <a:r>
              <a:rPr lang="en-US" sz="1600">
                <a:cs typeface="+mn-cs"/>
              </a:rPr>
              <a:t>Insert Background Here…Helvetica 18 pt. Justify left.</a:t>
            </a:r>
            <a:endParaRPr lang="en-US" sz="1600">
              <a:latin typeface="Arial" charset="0"/>
              <a:cs typeface="+mn-cs"/>
            </a:endParaRPr>
          </a:p>
          <a:p>
            <a:pPr>
              <a:spcBef>
                <a:spcPct val="50000"/>
              </a:spcBef>
              <a:defRPr/>
            </a:pPr>
            <a:endParaRPr lang="en-US" sz="1600">
              <a:cs typeface="+mn-cs"/>
            </a:endParaRPr>
          </a:p>
        </p:txBody>
      </p:sp>
      <p:sp>
        <p:nvSpPr>
          <p:cNvPr id="5285" name="Text Box 165"/>
          <p:cNvSpPr txBox="1">
            <a:spLocks noChangeArrowheads="1"/>
          </p:cNvSpPr>
          <p:nvPr/>
        </p:nvSpPr>
        <p:spPr bwMode="auto">
          <a:xfrm>
            <a:off x="762000" y="16781463"/>
            <a:ext cx="4773613" cy="94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0853" tIns="40426" rIns="80853" bIns="40426">
            <a:spAutoFit/>
          </a:bodyPr>
          <a:lstStyle/>
          <a:p>
            <a:pPr>
              <a:defRPr/>
            </a:pPr>
            <a:r>
              <a:rPr lang="en-US" sz="1600">
                <a:cs typeface="+mn-cs"/>
              </a:rPr>
              <a:t>Insert Materials and Methods Here… Helvetica 18 pt. Justify left.</a:t>
            </a:r>
            <a:endParaRPr lang="en-US" sz="1600">
              <a:latin typeface="Arial" charset="0"/>
              <a:cs typeface="+mn-cs"/>
            </a:endParaRPr>
          </a:p>
          <a:p>
            <a:pPr>
              <a:spcBef>
                <a:spcPct val="50000"/>
              </a:spcBef>
              <a:defRPr/>
            </a:pPr>
            <a:endParaRPr lang="en-US" sz="1600">
              <a:cs typeface="+mn-cs"/>
            </a:endParaRPr>
          </a:p>
        </p:txBody>
      </p:sp>
      <p:sp>
        <p:nvSpPr>
          <p:cNvPr id="5288" name="Rectangle 168"/>
          <p:cNvSpPr>
            <a:spLocks noChangeArrowheads="1"/>
          </p:cNvSpPr>
          <p:nvPr/>
        </p:nvSpPr>
        <p:spPr bwMode="auto">
          <a:xfrm>
            <a:off x="8756650" y="4889500"/>
            <a:ext cx="7315200" cy="7313613"/>
          </a:xfrm>
          <a:prstGeom prst="rect">
            <a:avLst/>
          </a:prstGeom>
          <a:noFill/>
          <a:ln w="9525">
            <a:solidFill>
              <a:srgbClr val="AF0538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202130" tIns="202130" rIns="202130" bIns="202130" anchor="ctr"/>
          <a:lstStyle/>
          <a:p>
            <a:pPr algn="ctr">
              <a:defRPr/>
            </a:pPr>
            <a:endParaRPr lang="en-US" sz="1800">
              <a:latin typeface="Arial" charset="0"/>
              <a:cs typeface="+mn-cs"/>
            </a:endParaRPr>
          </a:p>
        </p:txBody>
      </p:sp>
      <p:sp>
        <p:nvSpPr>
          <p:cNvPr id="5289" name="Text Box 169"/>
          <p:cNvSpPr txBox="1">
            <a:spLocks noChangeArrowheads="1"/>
          </p:cNvSpPr>
          <p:nvPr/>
        </p:nvSpPr>
        <p:spPr bwMode="auto">
          <a:xfrm>
            <a:off x="10552113" y="4305300"/>
            <a:ext cx="3725862" cy="54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0853" tIns="40426" rIns="80853" bIns="40426">
            <a:spAutoFit/>
          </a:bodyPr>
          <a:lstStyle/>
          <a:p>
            <a:pPr algn="ctr">
              <a:defRPr/>
            </a:pPr>
            <a:r>
              <a:rPr lang="en-US" sz="3000" b="1" dirty="0">
                <a:solidFill>
                  <a:srgbClr val="AF0538"/>
                </a:solidFill>
                <a:cs typeface="+mn-cs"/>
              </a:rPr>
              <a:t>RESULTS BLOCK 1</a:t>
            </a:r>
          </a:p>
        </p:txBody>
      </p:sp>
      <p:sp>
        <p:nvSpPr>
          <p:cNvPr id="5290" name="Text Box 170"/>
          <p:cNvSpPr txBox="1">
            <a:spLocks noChangeArrowheads="1"/>
          </p:cNvSpPr>
          <p:nvPr/>
        </p:nvSpPr>
        <p:spPr bwMode="auto">
          <a:xfrm>
            <a:off x="8858250" y="5054600"/>
            <a:ext cx="4699000" cy="900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202130" tIns="202130" rIns="202130" bIns="202130">
            <a:spAutoFit/>
          </a:bodyPr>
          <a:lstStyle/>
          <a:p>
            <a:pPr>
              <a:defRPr/>
            </a:pPr>
            <a:r>
              <a:rPr lang="en-US" sz="1600">
                <a:cs typeface="+mn-cs"/>
              </a:rPr>
              <a:t>Insert Results Here…Helvetica 18 pt. Justify left.</a:t>
            </a:r>
            <a:endParaRPr lang="en-US" sz="1600">
              <a:latin typeface="Arial" charset="0"/>
              <a:cs typeface="+mn-cs"/>
            </a:endParaRPr>
          </a:p>
        </p:txBody>
      </p:sp>
      <p:sp>
        <p:nvSpPr>
          <p:cNvPr id="5292" name="Text Box 172"/>
          <p:cNvSpPr txBox="1">
            <a:spLocks noChangeArrowheads="1"/>
          </p:cNvSpPr>
          <p:nvPr/>
        </p:nvSpPr>
        <p:spPr bwMode="auto">
          <a:xfrm>
            <a:off x="18815050" y="4305300"/>
            <a:ext cx="3290888" cy="54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0853" tIns="40426" rIns="80853" bIns="40426">
            <a:spAutoFit/>
          </a:bodyPr>
          <a:lstStyle/>
          <a:p>
            <a:pPr algn="ctr">
              <a:defRPr/>
            </a:pPr>
            <a:r>
              <a:rPr lang="en-US" sz="3000" b="1">
                <a:solidFill>
                  <a:srgbClr val="AF0538"/>
                </a:solidFill>
                <a:cs typeface="+mn-cs"/>
              </a:rPr>
              <a:t>RESULTS</a:t>
            </a:r>
            <a:r>
              <a:rPr lang="en-US" sz="3000" b="1">
                <a:solidFill>
                  <a:srgbClr val="AF0538"/>
                </a:solidFill>
                <a:effectLst>
                  <a:outerShdw blurRad="38100" dist="38100" dir="2700000" algn="tl">
                    <a:srgbClr val="DDDDDD"/>
                  </a:outerShdw>
                </a:effectLst>
                <a:cs typeface="+mn-cs"/>
              </a:rPr>
              <a:t> </a:t>
            </a:r>
            <a:r>
              <a:rPr lang="en-US" sz="3000" b="1">
                <a:solidFill>
                  <a:srgbClr val="AF0538"/>
                </a:solidFill>
                <a:cs typeface="+mn-cs"/>
              </a:rPr>
              <a:t>TABLE</a:t>
            </a:r>
          </a:p>
        </p:txBody>
      </p:sp>
      <p:sp>
        <p:nvSpPr>
          <p:cNvPr id="5294" name="Rectangle 174"/>
          <p:cNvSpPr>
            <a:spLocks noChangeArrowheads="1"/>
          </p:cNvSpPr>
          <p:nvPr/>
        </p:nvSpPr>
        <p:spPr bwMode="auto">
          <a:xfrm>
            <a:off x="16803688" y="4889500"/>
            <a:ext cx="7313612" cy="7313613"/>
          </a:xfrm>
          <a:prstGeom prst="rect">
            <a:avLst/>
          </a:prstGeom>
          <a:noFill/>
          <a:ln w="9525">
            <a:solidFill>
              <a:srgbClr val="AF0538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0853" tIns="40426" rIns="80853" bIns="40426" anchor="ctr"/>
          <a:lstStyle/>
          <a:p>
            <a:pPr algn="ctr">
              <a:defRPr/>
            </a:pPr>
            <a:endParaRPr lang="en-US" sz="1800">
              <a:latin typeface="Arial" charset="0"/>
              <a:cs typeface="+mn-cs"/>
            </a:endParaRPr>
          </a:p>
        </p:txBody>
      </p:sp>
      <p:sp>
        <p:nvSpPr>
          <p:cNvPr id="5296" name="Rectangle 176"/>
          <p:cNvSpPr>
            <a:spLocks noChangeArrowheads="1"/>
          </p:cNvSpPr>
          <p:nvPr/>
        </p:nvSpPr>
        <p:spPr bwMode="auto">
          <a:xfrm>
            <a:off x="18181638" y="6472238"/>
            <a:ext cx="4148137" cy="328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0853" tIns="40426" rIns="80853" bIns="40426">
            <a:spAutoFit/>
          </a:bodyPr>
          <a:lstStyle/>
          <a:p>
            <a:pPr>
              <a:defRPr/>
            </a:pPr>
            <a:r>
              <a:rPr lang="en-US" sz="1600">
                <a:cs typeface="+mn-cs"/>
              </a:rPr>
              <a:t>Insert Table Here…</a:t>
            </a:r>
          </a:p>
        </p:txBody>
      </p:sp>
      <p:sp>
        <p:nvSpPr>
          <p:cNvPr id="5293" name="Text Box 173"/>
          <p:cNvSpPr txBox="1">
            <a:spLocks noChangeArrowheads="1"/>
          </p:cNvSpPr>
          <p:nvPr/>
        </p:nvSpPr>
        <p:spPr bwMode="auto">
          <a:xfrm>
            <a:off x="18746788" y="12485688"/>
            <a:ext cx="3427412" cy="54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0853" tIns="40426" rIns="80853" bIns="40426">
            <a:spAutoFit/>
          </a:bodyPr>
          <a:lstStyle/>
          <a:p>
            <a:pPr algn="ctr">
              <a:defRPr/>
            </a:pPr>
            <a:r>
              <a:rPr lang="en-US" sz="3000" b="1">
                <a:solidFill>
                  <a:srgbClr val="AF0538"/>
                </a:solidFill>
                <a:cs typeface="+mn-cs"/>
              </a:rPr>
              <a:t>RESULTS GRAPH</a:t>
            </a:r>
          </a:p>
        </p:txBody>
      </p:sp>
      <p:sp>
        <p:nvSpPr>
          <p:cNvPr id="5295" name="Rectangle 175"/>
          <p:cNvSpPr>
            <a:spLocks noChangeArrowheads="1"/>
          </p:cNvSpPr>
          <p:nvPr/>
        </p:nvSpPr>
        <p:spPr bwMode="auto">
          <a:xfrm>
            <a:off x="16803688" y="13188950"/>
            <a:ext cx="7313612" cy="7313613"/>
          </a:xfrm>
          <a:prstGeom prst="rect">
            <a:avLst/>
          </a:prstGeom>
          <a:noFill/>
          <a:ln w="9525">
            <a:solidFill>
              <a:srgbClr val="AF0538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0853" tIns="40426" rIns="80853" bIns="40426" anchor="ctr"/>
          <a:lstStyle/>
          <a:p>
            <a:pPr algn="ctr">
              <a:defRPr/>
            </a:pPr>
            <a:endParaRPr lang="en-US" sz="1800">
              <a:latin typeface="Arial" charset="0"/>
              <a:cs typeface="+mn-cs"/>
            </a:endParaRPr>
          </a:p>
        </p:txBody>
      </p:sp>
      <p:sp>
        <p:nvSpPr>
          <p:cNvPr id="5297" name="Rectangle 177"/>
          <p:cNvSpPr>
            <a:spLocks noChangeArrowheads="1"/>
          </p:cNvSpPr>
          <p:nvPr/>
        </p:nvSpPr>
        <p:spPr bwMode="auto">
          <a:xfrm>
            <a:off x="18057813" y="14600238"/>
            <a:ext cx="2011362" cy="328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0853" tIns="40426" rIns="80853" bIns="40426">
            <a:spAutoFit/>
          </a:bodyPr>
          <a:lstStyle/>
          <a:p>
            <a:pPr>
              <a:defRPr/>
            </a:pPr>
            <a:r>
              <a:rPr lang="en-US" sz="1600">
                <a:cs typeface="+mn-cs"/>
              </a:rPr>
              <a:t>Insert Graph Here…</a:t>
            </a:r>
          </a:p>
        </p:txBody>
      </p:sp>
      <p:sp>
        <p:nvSpPr>
          <p:cNvPr id="5299" name="Text Box 179"/>
          <p:cNvSpPr txBox="1">
            <a:spLocks noChangeArrowheads="1"/>
          </p:cNvSpPr>
          <p:nvPr/>
        </p:nvSpPr>
        <p:spPr bwMode="auto">
          <a:xfrm>
            <a:off x="27460575" y="4305300"/>
            <a:ext cx="2136775" cy="54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0853" tIns="40426" rIns="80853" bIns="40426">
            <a:spAutoFit/>
          </a:bodyPr>
          <a:lstStyle/>
          <a:p>
            <a:pPr algn="ctr" eaLnBrk="0" hangingPunct="0">
              <a:defRPr/>
            </a:pPr>
            <a:r>
              <a:rPr lang="en-US" sz="3000" b="1" dirty="0">
                <a:solidFill>
                  <a:srgbClr val="AF0538"/>
                </a:solidFill>
                <a:cs typeface="+mn-cs"/>
              </a:rPr>
              <a:t>SUMMARY</a:t>
            </a:r>
          </a:p>
        </p:txBody>
      </p:sp>
      <p:sp>
        <p:nvSpPr>
          <p:cNvPr id="5302" name="Text Box 182"/>
          <p:cNvSpPr txBox="1">
            <a:spLocks noChangeArrowheads="1"/>
          </p:cNvSpPr>
          <p:nvPr/>
        </p:nvSpPr>
        <p:spPr bwMode="auto">
          <a:xfrm>
            <a:off x="27260550" y="16978313"/>
            <a:ext cx="2536825" cy="54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0853" tIns="40426" rIns="80853" bIns="40426">
            <a:spAutoFit/>
          </a:bodyPr>
          <a:lstStyle/>
          <a:p>
            <a:pPr algn="ctr" eaLnBrk="0" hangingPunct="0">
              <a:defRPr/>
            </a:pPr>
            <a:r>
              <a:rPr lang="en-US" sz="3000" b="1" dirty="0">
                <a:solidFill>
                  <a:srgbClr val="AF0538"/>
                </a:solidFill>
                <a:cs typeface="+mn-cs"/>
              </a:rPr>
              <a:t>REFERENCE</a:t>
            </a:r>
          </a:p>
        </p:txBody>
      </p:sp>
      <p:sp>
        <p:nvSpPr>
          <p:cNvPr id="5304" name="Text Box 184"/>
          <p:cNvSpPr txBox="1">
            <a:spLocks noChangeArrowheads="1"/>
          </p:cNvSpPr>
          <p:nvPr/>
        </p:nvSpPr>
        <p:spPr bwMode="auto">
          <a:xfrm>
            <a:off x="27025600" y="10772775"/>
            <a:ext cx="3006725" cy="54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0853" tIns="40426" rIns="80853" bIns="40426">
            <a:spAutoFit/>
          </a:bodyPr>
          <a:lstStyle/>
          <a:p>
            <a:pPr algn="ctr" eaLnBrk="0" hangingPunct="0">
              <a:defRPr/>
            </a:pPr>
            <a:r>
              <a:rPr lang="en-US" sz="3000" b="1" dirty="0">
                <a:solidFill>
                  <a:srgbClr val="AF0538"/>
                </a:solidFill>
                <a:cs typeface="+mn-cs"/>
              </a:rPr>
              <a:t>CONCLUSIONS</a:t>
            </a:r>
          </a:p>
        </p:txBody>
      </p:sp>
      <p:sp>
        <p:nvSpPr>
          <p:cNvPr id="5305" name="Rectangle 185"/>
          <p:cNvSpPr>
            <a:spLocks noChangeArrowheads="1"/>
          </p:cNvSpPr>
          <p:nvPr/>
        </p:nvSpPr>
        <p:spPr bwMode="auto">
          <a:xfrm>
            <a:off x="24871363" y="4889500"/>
            <a:ext cx="7315200" cy="5184775"/>
          </a:xfrm>
          <a:prstGeom prst="rect">
            <a:avLst/>
          </a:prstGeom>
          <a:noFill/>
          <a:ln w="9525">
            <a:solidFill>
              <a:srgbClr val="AF0538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202130" tIns="202130" rIns="202130" bIns="202130" anchor="ctr"/>
          <a:lstStyle/>
          <a:p>
            <a:pPr algn="ctr">
              <a:defRPr/>
            </a:pPr>
            <a:endParaRPr lang="en-US" sz="1800">
              <a:latin typeface="Arial" charset="0"/>
              <a:cs typeface="+mn-cs"/>
            </a:endParaRPr>
          </a:p>
        </p:txBody>
      </p:sp>
      <p:sp>
        <p:nvSpPr>
          <p:cNvPr id="5306" name="Rectangle 186"/>
          <p:cNvSpPr>
            <a:spLocks noChangeArrowheads="1"/>
          </p:cNvSpPr>
          <p:nvPr/>
        </p:nvSpPr>
        <p:spPr bwMode="auto">
          <a:xfrm>
            <a:off x="24872950" y="17619663"/>
            <a:ext cx="7312025" cy="3698875"/>
          </a:xfrm>
          <a:prstGeom prst="rect">
            <a:avLst/>
          </a:prstGeom>
          <a:noFill/>
          <a:ln w="9525">
            <a:solidFill>
              <a:srgbClr val="AF0538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202130" tIns="202130" rIns="202130" bIns="202130" anchor="ctr"/>
          <a:lstStyle/>
          <a:p>
            <a:pPr algn="ctr">
              <a:defRPr/>
            </a:pPr>
            <a:endParaRPr lang="en-US" sz="1800">
              <a:latin typeface="Arial" charset="0"/>
              <a:cs typeface="+mn-cs"/>
            </a:endParaRPr>
          </a:p>
        </p:txBody>
      </p:sp>
      <p:sp>
        <p:nvSpPr>
          <p:cNvPr id="5307" name="Rectangle 187"/>
          <p:cNvSpPr>
            <a:spLocks noChangeArrowheads="1"/>
          </p:cNvSpPr>
          <p:nvPr/>
        </p:nvSpPr>
        <p:spPr bwMode="auto">
          <a:xfrm>
            <a:off x="24871363" y="11372850"/>
            <a:ext cx="7315200" cy="5273675"/>
          </a:xfrm>
          <a:prstGeom prst="rect">
            <a:avLst/>
          </a:prstGeom>
          <a:noFill/>
          <a:ln w="9525">
            <a:solidFill>
              <a:srgbClr val="AF0538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202130" tIns="202130" rIns="202130" bIns="202130" anchor="ctr"/>
          <a:lstStyle/>
          <a:p>
            <a:pPr algn="ctr">
              <a:defRPr/>
            </a:pPr>
            <a:endParaRPr lang="en-US" sz="1800">
              <a:latin typeface="Arial" charset="0"/>
              <a:cs typeface="+mn-cs"/>
            </a:endParaRPr>
          </a:p>
        </p:txBody>
      </p:sp>
      <p:sp>
        <p:nvSpPr>
          <p:cNvPr id="5303" name="Rectangle 183"/>
          <p:cNvSpPr>
            <a:spLocks noChangeArrowheads="1"/>
          </p:cNvSpPr>
          <p:nvPr/>
        </p:nvSpPr>
        <p:spPr bwMode="auto">
          <a:xfrm>
            <a:off x="25495250" y="17756188"/>
            <a:ext cx="2489200" cy="574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0853" tIns="40426" rIns="80853" bIns="40426">
            <a:spAutoFit/>
          </a:bodyPr>
          <a:lstStyle/>
          <a:p>
            <a:pPr>
              <a:defRPr/>
            </a:pPr>
            <a:r>
              <a:rPr lang="en-US" sz="1600">
                <a:cs typeface="+mn-cs"/>
              </a:rPr>
              <a:t>Insert References Here…</a:t>
            </a:r>
          </a:p>
          <a:p>
            <a:pPr>
              <a:defRPr/>
            </a:pPr>
            <a:r>
              <a:rPr lang="en-US" sz="1600">
                <a:cs typeface="+mn-cs"/>
              </a:rPr>
              <a:t>Helvetica 18 pt.</a:t>
            </a:r>
          </a:p>
        </p:txBody>
      </p:sp>
      <p:sp>
        <p:nvSpPr>
          <p:cNvPr id="5308" name="Rectangle 188"/>
          <p:cNvSpPr>
            <a:spLocks noChangeArrowheads="1"/>
          </p:cNvSpPr>
          <p:nvPr/>
        </p:nvSpPr>
        <p:spPr bwMode="auto">
          <a:xfrm>
            <a:off x="25401588" y="11701463"/>
            <a:ext cx="2559050" cy="573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0853" tIns="40426" rIns="80853" bIns="40426">
            <a:spAutoFit/>
          </a:bodyPr>
          <a:lstStyle/>
          <a:p>
            <a:pPr>
              <a:defRPr/>
            </a:pPr>
            <a:r>
              <a:rPr lang="en-US" sz="1600">
                <a:cs typeface="+mn-cs"/>
              </a:rPr>
              <a:t>Insert Conclusions Here…</a:t>
            </a:r>
          </a:p>
          <a:p>
            <a:pPr>
              <a:defRPr/>
            </a:pPr>
            <a:r>
              <a:rPr lang="en-US" sz="1600">
                <a:cs typeface="+mn-cs"/>
              </a:rPr>
              <a:t>Helvetica 18 pt.</a:t>
            </a:r>
          </a:p>
        </p:txBody>
      </p:sp>
      <p:sp>
        <p:nvSpPr>
          <p:cNvPr id="5309" name="Rectangle 189"/>
          <p:cNvSpPr>
            <a:spLocks noChangeArrowheads="1"/>
          </p:cNvSpPr>
          <p:nvPr/>
        </p:nvSpPr>
        <p:spPr bwMode="auto">
          <a:xfrm>
            <a:off x="25527000" y="5392738"/>
            <a:ext cx="2317750" cy="574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0853" tIns="40426" rIns="80853" bIns="40426">
            <a:spAutoFit/>
          </a:bodyPr>
          <a:lstStyle/>
          <a:p>
            <a:pPr>
              <a:defRPr/>
            </a:pPr>
            <a:r>
              <a:rPr lang="en-US" sz="1600">
                <a:cs typeface="+mn-cs"/>
              </a:rPr>
              <a:t>Insert Summery Here…</a:t>
            </a:r>
          </a:p>
          <a:p>
            <a:pPr>
              <a:defRPr/>
            </a:pPr>
            <a:r>
              <a:rPr lang="en-US" sz="1600">
                <a:cs typeface="+mn-cs"/>
              </a:rPr>
              <a:t>Helvetica 18 pt.</a:t>
            </a:r>
          </a:p>
        </p:txBody>
      </p:sp>
      <p:sp>
        <p:nvSpPr>
          <p:cNvPr id="5327" name="Rectangle 207"/>
          <p:cNvSpPr>
            <a:spLocks noChangeArrowheads="1"/>
          </p:cNvSpPr>
          <p:nvPr/>
        </p:nvSpPr>
        <p:spPr bwMode="auto">
          <a:xfrm>
            <a:off x="8756650" y="13196888"/>
            <a:ext cx="7315200" cy="7313612"/>
          </a:xfrm>
          <a:prstGeom prst="rect">
            <a:avLst/>
          </a:prstGeom>
          <a:noFill/>
          <a:ln w="9525">
            <a:solidFill>
              <a:srgbClr val="AF0538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202130" tIns="202130" rIns="202130" bIns="202130" anchor="ctr"/>
          <a:lstStyle/>
          <a:p>
            <a:pPr algn="ctr">
              <a:defRPr/>
            </a:pPr>
            <a:endParaRPr lang="en-US" sz="1800">
              <a:latin typeface="Arial" charset="0"/>
              <a:cs typeface="+mn-cs"/>
            </a:endParaRPr>
          </a:p>
        </p:txBody>
      </p:sp>
      <p:sp>
        <p:nvSpPr>
          <p:cNvPr id="5328" name="Text Box 208"/>
          <p:cNvSpPr txBox="1">
            <a:spLocks noChangeArrowheads="1"/>
          </p:cNvSpPr>
          <p:nvPr/>
        </p:nvSpPr>
        <p:spPr bwMode="auto">
          <a:xfrm>
            <a:off x="10552113" y="12507913"/>
            <a:ext cx="3725862" cy="54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0853" tIns="40426" rIns="80853" bIns="40426">
            <a:spAutoFit/>
          </a:bodyPr>
          <a:lstStyle/>
          <a:p>
            <a:pPr algn="ctr">
              <a:defRPr/>
            </a:pPr>
            <a:r>
              <a:rPr lang="en-US" sz="3000" b="1">
                <a:solidFill>
                  <a:srgbClr val="AF0538"/>
                </a:solidFill>
                <a:cs typeface="+mn-cs"/>
              </a:rPr>
              <a:t>RESULTS BLOCK 2</a:t>
            </a:r>
          </a:p>
        </p:txBody>
      </p:sp>
      <p:sp>
        <p:nvSpPr>
          <p:cNvPr id="5329" name="Text Box 209"/>
          <p:cNvSpPr txBox="1">
            <a:spLocks noChangeArrowheads="1"/>
          </p:cNvSpPr>
          <p:nvPr/>
        </p:nvSpPr>
        <p:spPr bwMode="auto">
          <a:xfrm>
            <a:off x="8858250" y="13335000"/>
            <a:ext cx="4699000" cy="900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202130" tIns="202130" rIns="202130" bIns="202130">
            <a:spAutoFit/>
          </a:bodyPr>
          <a:lstStyle/>
          <a:p>
            <a:pPr>
              <a:defRPr/>
            </a:pPr>
            <a:r>
              <a:rPr lang="en-US" sz="1600">
                <a:cs typeface="+mn-cs"/>
              </a:rPr>
              <a:t>Insert Results Here…Helvetica 18 pt. Justify left.</a:t>
            </a:r>
            <a:endParaRPr lang="en-US" sz="1600">
              <a:latin typeface="Arial" charset="0"/>
              <a:cs typeface="+mn-cs"/>
            </a:endParaRPr>
          </a:p>
        </p:txBody>
      </p:sp>
      <p:cxnSp>
        <p:nvCxnSpPr>
          <p:cNvPr id="4" name="Straight Connector 3"/>
          <p:cNvCxnSpPr/>
          <p:nvPr/>
        </p:nvCxnSpPr>
        <p:spPr bwMode="auto">
          <a:xfrm>
            <a:off x="8013700" y="349250"/>
            <a:ext cx="0" cy="263525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pic>
        <p:nvPicPr>
          <p:cNvPr id="14371" name="Picture 1" descr="Ext.IU.Som.reverse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738" y="939800"/>
            <a:ext cx="7118350" cy="1398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IUSM marketing logo poster 48x72 template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ＭＳ Ｐゴシック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IUSM marketing logo poster 48x72 template.pot</Template>
  <TotalTime>1383</TotalTime>
  <Words>144</Words>
  <Application>Microsoft Office PowerPoint</Application>
  <PresentationFormat>Custom</PresentationFormat>
  <Paragraphs>27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Helvetica</vt:lpstr>
      <vt:lpstr>Times New Roman</vt:lpstr>
      <vt:lpstr>IUSM marketing logo poster 48x72 template</vt:lpstr>
      <vt:lpstr>PowerPoint Presentation</vt:lpstr>
    </vt:vector>
  </TitlesOfParts>
  <Company>Duke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Educational Media Services</dc:creator>
  <cp:lastModifiedBy>Cooper, Shannon L</cp:lastModifiedBy>
  <cp:revision>81</cp:revision>
  <dcterms:created xsi:type="dcterms:W3CDTF">2001-11-27T14:41:49Z</dcterms:created>
  <dcterms:modified xsi:type="dcterms:W3CDTF">2016-05-04T16:47:44Z</dcterms:modified>
</cp:coreProperties>
</file>