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918400" cy="329184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82600" indent="-14763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968375" indent="-29686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454150" indent="-44608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938338" indent="-59531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" d="100"/>
          <a:sy n="26" d="100"/>
        </p:scale>
        <p:origin x="2124" y="138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D305826-ADAC-6E45-878E-26439B28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9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7" y="10225088"/>
            <a:ext cx="27979687" cy="705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4" y="18654713"/>
            <a:ext cx="23043356" cy="8410575"/>
          </a:xfrm>
        </p:spPr>
        <p:txBody>
          <a:bodyPr/>
          <a:lstStyle>
            <a:lvl1pPr marL="0" indent="0" algn="ctr">
              <a:buNone/>
              <a:defRPr/>
            </a:lvl1pPr>
            <a:lvl2pPr marL="485115" indent="0" algn="ctr">
              <a:buNone/>
              <a:defRPr/>
            </a:lvl2pPr>
            <a:lvl3pPr marL="970230" indent="0" algn="ctr">
              <a:buNone/>
              <a:defRPr/>
            </a:lvl3pPr>
            <a:lvl4pPr marL="1455345" indent="0" algn="ctr">
              <a:buNone/>
              <a:defRPr/>
            </a:lvl4pPr>
            <a:lvl5pPr marL="1940460" indent="0" algn="ctr">
              <a:buNone/>
              <a:defRPr/>
            </a:lvl5pPr>
            <a:lvl6pPr marL="2425574" indent="0" algn="ctr">
              <a:buNone/>
              <a:defRPr/>
            </a:lvl6pPr>
            <a:lvl7pPr marL="2910689" indent="0" algn="ctr">
              <a:buNone/>
              <a:defRPr/>
            </a:lvl7pPr>
            <a:lvl8pPr marL="3395805" indent="0" algn="ctr">
              <a:buNone/>
              <a:defRPr/>
            </a:lvl8pPr>
            <a:lvl9pPr marL="388091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CAD1C-5AC7-7B42-8988-BD6B1C0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1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4A85-9D2A-E643-8DC2-41E7FAC81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2926557"/>
            <a:ext cx="6994922" cy="263342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548" y="2926557"/>
            <a:ext cx="20870465" cy="263342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D397C-804E-CF44-9C37-231FF7D4E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8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1252A-7061-554C-AF2C-80E05607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7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1152646"/>
            <a:ext cx="27980879" cy="6538912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3951744"/>
            <a:ext cx="27980879" cy="7200900"/>
          </a:xfrm>
        </p:spPr>
        <p:txBody>
          <a:bodyPr anchor="b"/>
          <a:lstStyle>
            <a:lvl1pPr marL="0" indent="0">
              <a:buNone/>
              <a:defRPr sz="2100"/>
            </a:lvl1pPr>
            <a:lvl2pPr marL="485115" indent="0">
              <a:buNone/>
              <a:defRPr sz="1900"/>
            </a:lvl2pPr>
            <a:lvl3pPr marL="970230" indent="0">
              <a:buNone/>
              <a:defRPr sz="1700"/>
            </a:lvl3pPr>
            <a:lvl4pPr marL="1455345" indent="0">
              <a:buNone/>
              <a:defRPr sz="1500"/>
            </a:lvl4pPr>
            <a:lvl5pPr marL="1940460" indent="0">
              <a:buNone/>
              <a:defRPr sz="1500"/>
            </a:lvl5pPr>
            <a:lvl6pPr marL="2425574" indent="0">
              <a:buNone/>
              <a:defRPr sz="1500"/>
            </a:lvl6pPr>
            <a:lvl7pPr marL="2910689" indent="0">
              <a:buNone/>
              <a:defRPr sz="1500"/>
            </a:lvl7pPr>
            <a:lvl8pPr marL="3395805" indent="0">
              <a:buNone/>
              <a:defRPr sz="1500"/>
            </a:lvl8pPr>
            <a:lvl9pPr marL="3880919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F0D08-EAC0-0B43-81F5-C87970720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4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548" y="9510713"/>
            <a:ext cx="13932694" cy="19750088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542" y="9510713"/>
            <a:ext cx="13932694" cy="19750088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F137-E764-A449-8F42-F097D8730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3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319212"/>
            <a:ext cx="29627513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7367589"/>
            <a:ext cx="14544675" cy="30718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5115" indent="0">
              <a:buNone/>
              <a:defRPr sz="2100" b="1"/>
            </a:lvl2pPr>
            <a:lvl3pPr marL="970230" indent="0">
              <a:buNone/>
              <a:defRPr sz="1900" b="1"/>
            </a:lvl3pPr>
            <a:lvl4pPr marL="1455345" indent="0">
              <a:buNone/>
              <a:defRPr sz="1700" b="1"/>
            </a:lvl4pPr>
            <a:lvl5pPr marL="1940460" indent="0">
              <a:buNone/>
              <a:defRPr sz="1700" b="1"/>
            </a:lvl5pPr>
            <a:lvl6pPr marL="2425574" indent="0">
              <a:buNone/>
              <a:defRPr sz="1700" b="1"/>
            </a:lvl6pPr>
            <a:lvl7pPr marL="2910689" indent="0">
              <a:buNone/>
              <a:defRPr sz="1700" b="1"/>
            </a:lvl7pPr>
            <a:lvl8pPr marL="3395805" indent="0">
              <a:buNone/>
              <a:defRPr sz="1700" b="1"/>
            </a:lvl8pPr>
            <a:lvl9pPr marL="388091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0439401"/>
            <a:ext cx="14544675" cy="1896665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7367589"/>
            <a:ext cx="14550628" cy="30718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5115" indent="0">
              <a:buNone/>
              <a:defRPr sz="2100" b="1"/>
            </a:lvl2pPr>
            <a:lvl3pPr marL="970230" indent="0">
              <a:buNone/>
              <a:defRPr sz="1900" b="1"/>
            </a:lvl3pPr>
            <a:lvl4pPr marL="1455345" indent="0">
              <a:buNone/>
              <a:defRPr sz="1700" b="1"/>
            </a:lvl4pPr>
            <a:lvl5pPr marL="1940460" indent="0">
              <a:buNone/>
              <a:defRPr sz="1700" b="1"/>
            </a:lvl5pPr>
            <a:lvl6pPr marL="2425574" indent="0">
              <a:buNone/>
              <a:defRPr sz="1700" b="1"/>
            </a:lvl6pPr>
            <a:lvl7pPr marL="2910689" indent="0">
              <a:buNone/>
              <a:defRPr sz="1700" b="1"/>
            </a:lvl7pPr>
            <a:lvl8pPr marL="3395805" indent="0">
              <a:buNone/>
              <a:defRPr sz="1700" b="1"/>
            </a:lvl8pPr>
            <a:lvl9pPr marL="388091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10439401"/>
            <a:ext cx="14550628" cy="1896665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D0325-57BE-DF48-979C-23AB73893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F2A38-28EF-1E47-8D8C-C1EA12C0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2A7F4-0B48-624A-BA92-77439D3CB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8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309688"/>
            <a:ext cx="10829925" cy="55792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309688"/>
            <a:ext cx="18402300" cy="2809637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6888957"/>
            <a:ext cx="10829925" cy="22517100"/>
          </a:xfrm>
        </p:spPr>
        <p:txBody>
          <a:bodyPr/>
          <a:lstStyle>
            <a:lvl1pPr marL="0" indent="0">
              <a:buNone/>
              <a:defRPr sz="1500"/>
            </a:lvl1pPr>
            <a:lvl2pPr marL="485115" indent="0">
              <a:buNone/>
              <a:defRPr sz="1200"/>
            </a:lvl2pPr>
            <a:lvl3pPr marL="970230" indent="0">
              <a:buNone/>
              <a:defRPr sz="1000"/>
            </a:lvl3pPr>
            <a:lvl4pPr marL="1455345" indent="0">
              <a:buNone/>
              <a:defRPr sz="1000"/>
            </a:lvl4pPr>
            <a:lvl5pPr marL="1940460" indent="0">
              <a:buNone/>
              <a:defRPr sz="1000"/>
            </a:lvl5pPr>
            <a:lvl6pPr marL="2425574" indent="0">
              <a:buNone/>
              <a:defRPr sz="1000"/>
            </a:lvl6pPr>
            <a:lvl7pPr marL="2910689" indent="0">
              <a:buNone/>
              <a:defRPr sz="1000"/>
            </a:lvl7pPr>
            <a:lvl8pPr marL="3395805" indent="0">
              <a:buNone/>
              <a:defRPr sz="1000"/>
            </a:lvl8pPr>
            <a:lvl9pPr marL="388091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13A7F-8640-C74D-A4D8-A460E4C66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2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23043358"/>
            <a:ext cx="19751278" cy="271938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2940844"/>
            <a:ext cx="19751278" cy="19752468"/>
          </a:xfrm>
        </p:spPr>
        <p:txBody>
          <a:bodyPr/>
          <a:lstStyle>
            <a:lvl1pPr marL="0" indent="0">
              <a:buNone/>
              <a:defRPr sz="3400"/>
            </a:lvl1pPr>
            <a:lvl2pPr marL="485115" indent="0">
              <a:buNone/>
              <a:defRPr sz="2900"/>
            </a:lvl2pPr>
            <a:lvl3pPr marL="970230" indent="0">
              <a:buNone/>
              <a:defRPr sz="2600"/>
            </a:lvl3pPr>
            <a:lvl4pPr marL="1455345" indent="0">
              <a:buNone/>
              <a:defRPr sz="2100"/>
            </a:lvl4pPr>
            <a:lvl5pPr marL="1940460" indent="0">
              <a:buNone/>
              <a:defRPr sz="2100"/>
            </a:lvl5pPr>
            <a:lvl6pPr marL="2425574" indent="0">
              <a:buNone/>
              <a:defRPr sz="2100"/>
            </a:lvl6pPr>
            <a:lvl7pPr marL="2910689" indent="0">
              <a:buNone/>
              <a:defRPr sz="2100"/>
            </a:lvl7pPr>
            <a:lvl8pPr marL="3395805" indent="0">
              <a:buNone/>
              <a:defRPr sz="2100"/>
            </a:lvl8pPr>
            <a:lvl9pPr marL="3880919" indent="0">
              <a:buNone/>
              <a:defRPr sz="21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25762744"/>
            <a:ext cx="19751278" cy="3864768"/>
          </a:xfrm>
        </p:spPr>
        <p:txBody>
          <a:bodyPr/>
          <a:lstStyle>
            <a:lvl1pPr marL="0" indent="0">
              <a:buNone/>
              <a:defRPr sz="1500"/>
            </a:lvl1pPr>
            <a:lvl2pPr marL="485115" indent="0">
              <a:buNone/>
              <a:defRPr sz="1200"/>
            </a:lvl2pPr>
            <a:lvl3pPr marL="970230" indent="0">
              <a:buNone/>
              <a:defRPr sz="1000"/>
            </a:lvl3pPr>
            <a:lvl4pPr marL="1455345" indent="0">
              <a:buNone/>
              <a:defRPr sz="1000"/>
            </a:lvl4pPr>
            <a:lvl5pPr marL="1940460" indent="0">
              <a:buNone/>
              <a:defRPr sz="1000"/>
            </a:lvl5pPr>
            <a:lvl6pPr marL="2425574" indent="0">
              <a:buNone/>
              <a:defRPr sz="1000"/>
            </a:lvl6pPr>
            <a:lvl7pPr marL="2910689" indent="0">
              <a:buNone/>
              <a:defRPr sz="1000"/>
            </a:lvl7pPr>
            <a:lvl8pPr marL="3395805" indent="0">
              <a:buNone/>
              <a:defRPr sz="1000"/>
            </a:lvl8pPr>
            <a:lvl9pPr marL="388091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BC035-BDD4-4D47-92B4-874B5FA11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2927350"/>
            <a:ext cx="279812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9510713"/>
            <a:ext cx="27981275" cy="1975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29991050"/>
            <a:ext cx="68580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9025" y="29991050"/>
            <a:ext cx="10423525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algn="ctr"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3425" y="29991050"/>
            <a:ext cx="68580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algn="r"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fld id="{440F0F25-F0DF-4244-98B8-7C85FC310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85115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6pPr>
      <a:lvl7pPr marL="970230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7pPr>
      <a:lvl8pPr marL="1455345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8pPr>
      <a:lvl9pPr marL="1940460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497013" indent="-1497013" algn="l" defTabSz="3990975" rtl="0" eaLnBrk="1" fontAlgn="base" hangingPunct="1">
        <a:spcBef>
          <a:spcPct val="20000"/>
        </a:spcBef>
        <a:spcAft>
          <a:spcPct val="0"/>
        </a:spcAft>
        <a:buChar char="•"/>
        <a:defRPr sz="14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3241675" indent="-1244600" algn="l" defTabSz="3990975" rtl="0" eaLnBrk="1" fontAlgn="base" hangingPunct="1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  <a:ea typeface="+mn-ea"/>
        </a:defRPr>
      </a:lvl2pPr>
      <a:lvl3pPr marL="4987925" indent="-996950" algn="l" defTabSz="3990975" rtl="0" eaLnBrk="1" fontAlgn="base" hangingPunct="1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+mn-ea"/>
        </a:defRPr>
      </a:lvl3pPr>
      <a:lvl4pPr marL="6983413" indent="-996950" algn="l" defTabSz="3990975" rtl="0" eaLnBrk="1" fontAlgn="base" hangingPunct="1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  <a:ea typeface="+mn-ea"/>
        </a:defRPr>
      </a:lvl4pPr>
      <a:lvl5pPr marL="8980488" indent="-996950" algn="l" defTabSz="3990975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5pPr>
      <a:lvl6pPr marL="9466479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6pPr>
      <a:lvl7pPr marL="9951593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7pPr>
      <a:lvl8pPr marL="10436708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8pPr>
      <a:lvl9pPr marL="10921823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11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023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534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046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5574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0689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9580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9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32918400" cy="51625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7023" tIns="48512" rIns="97023" bIns="4851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996363" y="2532063"/>
            <a:ext cx="23922037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018" tIns="48509" rIns="97018" bIns="48509"/>
          <a:lstStyle/>
          <a:p>
            <a:pPr marL="1497456" indent="-1497456" algn="ctr" defTabSz="3992091">
              <a:spcBef>
                <a:spcPct val="2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497456" indent="-1497456" algn="ctr" defTabSz="3992091">
              <a:spcBef>
                <a:spcPct val="2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4000" b="1" dirty="0" smtClean="0">
                <a:solidFill>
                  <a:schemeClr val="bg1"/>
                </a:solidFill>
                <a:cs typeface="+mn-cs"/>
              </a:rPr>
              <a:t>IU Methodist Family Medicine Residency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8959850" y="542925"/>
            <a:ext cx="23958550" cy="1577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7018" tIns="48509" rIns="97018" bIns="48509" anchor="ctr"/>
          <a:lstStyle/>
          <a:p>
            <a:pPr algn="ctr" defTabSz="3992091">
              <a:defRPr/>
            </a:pPr>
            <a:r>
              <a:rPr lang="en-US" sz="7600" b="1" dirty="0">
                <a:solidFill>
                  <a:schemeClr val="bg1"/>
                </a:solidFill>
                <a:cs typeface="+mn-cs"/>
              </a:rPr>
              <a:t>Poster Template 36” x 36”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54050" y="7334250"/>
            <a:ext cx="7315200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908300" y="6640513"/>
            <a:ext cx="273526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86025" y="15219363"/>
            <a:ext cx="35814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549525" y="23234650"/>
            <a:ext cx="3452813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0179050" y="6640513"/>
            <a:ext cx="44704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580100" y="6640513"/>
            <a:ext cx="39497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600" b="1" dirty="0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600" b="1" dirty="0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6898938" y="7334250"/>
            <a:ext cx="7313612" cy="109696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 anchor="ctr"/>
          <a:lstStyle/>
          <a:p>
            <a:pPr algn="ctr">
              <a:defRPr/>
            </a:pPr>
            <a:endParaRPr lang="en-US" sz="21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8181638" y="9709150"/>
            <a:ext cx="41481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018" tIns="48509" rIns="97018" bIns="48509">
            <a:spAutoFit/>
          </a:bodyPr>
          <a:lstStyle/>
          <a:p>
            <a:pPr>
              <a:defRPr/>
            </a:pPr>
            <a:r>
              <a:rPr lang="en-US" sz="19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8499138" y="19046825"/>
            <a:ext cx="411162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7419300" y="6640513"/>
            <a:ext cx="25638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7106563" y="24401463"/>
            <a:ext cx="3043237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6897013" y="16324263"/>
            <a:ext cx="3606800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0179050" y="19078575"/>
            <a:ext cx="4470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9002713" y="558800"/>
            <a:ext cx="0" cy="395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54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698625"/>
            <a:ext cx="8050212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155"/>
          <p:cNvSpPr>
            <a:spLocks noChangeArrowheads="1"/>
          </p:cNvSpPr>
          <p:nvPr/>
        </p:nvSpPr>
        <p:spPr bwMode="auto">
          <a:xfrm>
            <a:off x="735013" y="15940088"/>
            <a:ext cx="7313612" cy="6856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0" name="Rectangle 155"/>
          <p:cNvSpPr>
            <a:spLocks noChangeArrowheads="1"/>
          </p:cNvSpPr>
          <p:nvPr/>
        </p:nvSpPr>
        <p:spPr bwMode="auto">
          <a:xfrm>
            <a:off x="625475" y="24468138"/>
            <a:ext cx="7313613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1" name="Rectangle 155"/>
          <p:cNvSpPr>
            <a:spLocks noChangeArrowheads="1"/>
          </p:cNvSpPr>
          <p:nvPr/>
        </p:nvSpPr>
        <p:spPr bwMode="auto">
          <a:xfrm>
            <a:off x="24826913" y="7342188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2" name="Rectangle 155"/>
          <p:cNvSpPr>
            <a:spLocks noChangeArrowheads="1"/>
          </p:cNvSpPr>
          <p:nvPr/>
        </p:nvSpPr>
        <p:spPr bwMode="auto">
          <a:xfrm>
            <a:off x="24826913" y="16992600"/>
            <a:ext cx="7313612" cy="6856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3" name="Rectangle 155"/>
          <p:cNvSpPr>
            <a:spLocks noChangeArrowheads="1"/>
          </p:cNvSpPr>
          <p:nvPr/>
        </p:nvSpPr>
        <p:spPr bwMode="auto">
          <a:xfrm>
            <a:off x="24826913" y="25084088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4" name="Rectangle 155"/>
          <p:cNvSpPr>
            <a:spLocks noChangeArrowheads="1"/>
          </p:cNvSpPr>
          <p:nvPr/>
        </p:nvSpPr>
        <p:spPr bwMode="auto">
          <a:xfrm>
            <a:off x="8709025" y="19834225"/>
            <a:ext cx="7313613" cy="108569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5" name="Rectangle 155"/>
          <p:cNvSpPr>
            <a:spLocks noChangeArrowheads="1"/>
          </p:cNvSpPr>
          <p:nvPr/>
        </p:nvSpPr>
        <p:spPr bwMode="auto">
          <a:xfrm>
            <a:off x="8780463" y="7345363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6" name="Rectangle 155"/>
          <p:cNvSpPr>
            <a:spLocks noChangeArrowheads="1"/>
          </p:cNvSpPr>
          <p:nvPr/>
        </p:nvSpPr>
        <p:spPr bwMode="auto">
          <a:xfrm>
            <a:off x="16622713" y="19773900"/>
            <a:ext cx="7313612" cy="108585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6x3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36x36 template.pot</Template>
  <TotalTime>1544</TotalTime>
  <Words>137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36x36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82</cp:revision>
  <dcterms:created xsi:type="dcterms:W3CDTF">2001-11-27T14:41:49Z</dcterms:created>
  <dcterms:modified xsi:type="dcterms:W3CDTF">2016-05-04T16:33:28Z</dcterms:modified>
</cp:coreProperties>
</file>