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37160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26" y="432"/>
      </p:cViewPr>
      <p:guideLst>
        <p:guide orient="horz" pos="43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213A7E9-F092-494E-91F0-C5E030F64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4260454"/>
            <a:ext cx="23316406" cy="29408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4" y="7772797"/>
            <a:ext cx="19202797" cy="3504407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08C17-3442-F34E-9616-2EF75DC65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53E7-EE73-BA43-8E4D-18F977783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219398"/>
            <a:ext cx="5829102" cy="10972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219398"/>
            <a:ext cx="17392054" cy="10972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E8C1-1EDC-1E43-ACB4-905A5F36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291C-B411-9D4C-B009-2FC43213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0" y="8813603"/>
            <a:ext cx="23317399" cy="272454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0" y="5813227"/>
            <a:ext cx="23317399" cy="300037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2E13-9937-E045-8B48-AC6E5CBD8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4AA-012C-9E47-955D-884E237A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9672"/>
            <a:ext cx="24689594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5" y="3069829"/>
            <a:ext cx="1212056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5" y="4349751"/>
            <a:ext cx="1212056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5" y="3069829"/>
            <a:ext cx="1212552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5" y="4349751"/>
            <a:ext cx="1212552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07C3-A363-4D4A-86B0-E20362BB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EF95-8FDD-E947-8106-79DD8D0E1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BDB6-6646-F241-BA15-8ACF079F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5705"/>
            <a:ext cx="9024938" cy="232469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545705"/>
            <a:ext cx="15335250" cy="1170682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2870399"/>
            <a:ext cx="9024938" cy="9382125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9DF2-AC2D-554F-A026-E29E2080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9601400"/>
            <a:ext cx="16459398" cy="113307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225352"/>
            <a:ext cx="16459398" cy="8230195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0734477"/>
            <a:ext cx="16459398" cy="161032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0CB8-005F-0B42-9D92-8B344E246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219200"/>
            <a:ext cx="2331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3963988"/>
            <a:ext cx="23317200" cy="822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24968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AEAC768-5A76-BC45-AAC4-0E89B3201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1510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128713"/>
            <a:ext cx="16762412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IU Methodist Family </a:t>
            </a:r>
            <a:r>
              <a:rPr lang="en-US" sz="2700" b="1" smtClean="0">
                <a:solidFill>
                  <a:schemeClr val="bg1"/>
                </a:solidFill>
                <a:cs typeface="+mn-cs"/>
              </a:rPr>
              <a:t>Medicine Residency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27013"/>
            <a:ext cx="20783550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30” x 60” (15” 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055938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2603500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6615113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61499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1204913" y="9961563"/>
            <a:ext cx="49260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 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0402888"/>
            <a:ext cx="6096000" cy="2857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14166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6753225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0488613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055938"/>
            <a:ext cx="60960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260350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15912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2603500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05593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044950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7804150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824388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9124950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2603500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869525" y="10567988"/>
            <a:ext cx="2028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6667500"/>
            <a:ext cx="24050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055938"/>
            <a:ext cx="6096000" cy="3241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1012488"/>
            <a:ext cx="6092825" cy="23114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7108825"/>
            <a:ext cx="6096000" cy="32956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1098213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7313613"/>
            <a:ext cx="20764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3370263"/>
            <a:ext cx="18811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8248650"/>
            <a:ext cx="60960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781685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833437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19075"/>
            <a:ext cx="0" cy="16462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81013"/>
            <a:ext cx="6049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0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30x60 template.pot</Template>
  <TotalTime>1401</TotalTime>
  <Words>144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30x60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84</cp:revision>
  <dcterms:created xsi:type="dcterms:W3CDTF">2001-11-27T14:41:49Z</dcterms:created>
  <dcterms:modified xsi:type="dcterms:W3CDTF">2016-05-04T16:25:22Z</dcterms:modified>
</cp:coreProperties>
</file>