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37160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322263" indent="-9683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644525" indent="-19685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968375" indent="-296863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292225" indent="-39528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26" y="432"/>
      </p:cViewPr>
      <p:guideLst>
        <p:guide orient="horz" pos="432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213A7E9-F092-494E-91F0-C5E030F64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3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8" y="4260454"/>
            <a:ext cx="23316406" cy="29408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4" y="7772797"/>
            <a:ext cx="19202797" cy="3504407"/>
          </a:xfrm>
        </p:spPr>
        <p:txBody>
          <a:bodyPr/>
          <a:lstStyle>
            <a:lvl1pPr marL="0" indent="0" algn="ctr">
              <a:buNone/>
              <a:defRPr/>
            </a:lvl1pPr>
            <a:lvl2pPr marL="323428" indent="0" algn="ctr">
              <a:buNone/>
              <a:defRPr/>
            </a:lvl2pPr>
            <a:lvl3pPr marL="646855" indent="0" algn="ctr">
              <a:buNone/>
              <a:defRPr/>
            </a:lvl3pPr>
            <a:lvl4pPr marL="970282" indent="0" algn="ctr">
              <a:buNone/>
              <a:defRPr/>
            </a:lvl4pPr>
            <a:lvl5pPr marL="1293710" indent="0" algn="ctr">
              <a:buNone/>
              <a:defRPr/>
            </a:lvl5pPr>
            <a:lvl6pPr marL="1617138" indent="0" algn="ctr">
              <a:buNone/>
              <a:defRPr/>
            </a:lvl6pPr>
            <a:lvl7pPr marL="1940566" indent="0" algn="ctr">
              <a:buNone/>
              <a:defRPr/>
            </a:lvl7pPr>
            <a:lvl8pPr marL="2263993" indent="0" algn="ctr">
              <a:buNone/>
              <a:defRPr/>
            </a:lvl8pPr>
            <a:lvl9pPr marL="25874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08C17-3442-F34E-9616-2EF75DC65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A53E7-EE73-BA43-8E4D-18F977783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9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6094" y="1219398"/>
            <a:ext cx="5829102" cy="10972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791" y="1219398"/>
            <a:ext cx="17392054" cy="10972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9E8C1-1EDC-1E43-ACB4-905A5F364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2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F291C-B411-9D4C-B009-2FC43213B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40" y="8813603"/>
            <a:ext cx="23317399" cy="272454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40" y="5813227"/>
            <a:ext cx="23317399" cy="3000375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428" indent="0">
              <a:buNone/>
              <a:defRPr sz="1300"/>
            </a:lvl2pPr>
            <a:lvl3pPr marL="646855" indent="0">
              <a:buNone/>
              <a:defRPr sz="1100"/>
            </a:lvl3pPr>
            <a:lvl4pPr marL="970282" indent="0">
              <a:buNone/>
              <a:defRPr sz="1000"/>
            </a:lvl4pPr>
            <a:lvl5pPr marL="1293710" indent="0">
              <a:buNone/>
              <a:defRPr sz="1000"/>
            </a:lvl5pPr>
            <a:lvl6pPr marL="1617138" indent="0">
              <a:buNone/>
              <a:defRPr sz="1000"/>
            </a:lvl6pPr>
            <a:lvl7pPr marL="1940566" indent="0">
              <a:buNone/>
              <a:defRPr sz="1000"/>
            </a:lvl7pPr>
            <a:lvl8pPr marL="2263993" indent="0">
              <a:buNone/>
              <a:defRPr sz="1000"/>
            </a:lvl8pPr>
            <a:lvl9pPr marL="25874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2E13-9937-E045-8B48-AC6E5CBD8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0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790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4619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4AA-012C-9E47-955D-884E237A1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9672"/>
            <a:ext cx="24689594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5" y="3069829"/>
            <a:ext cx="1212056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5" y="4349751"/>
            <a:ext cx="1212056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5" y="3069829"/>
            <a:ext cx="1212552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5" y="4349751"/>
            <a:ext cx="1212552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07C3-A363-4D4A-86B0-E20362BBC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6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EEF95-8FDD-E947-8106-79DD8D0E1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3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EBDB6-6646-F241-BA15-8ACF079F1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1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5705"/>
            <a:ext cx="9024938" cy="232469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545705"/>
            <a:ext cx="15335250" cy="1170682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2870399"/>
            <a:ext cx="9024938" cy="9382125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C9DF2-AC2D-554F-A026-E29E2080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2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9601400"/>
            <a:ext cx="16459398" cy="113307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225352"/>
            <a:ext cx="16459398" cy="8230195"/>
          </a:xfrm>
        </p:spPr>
        <p:txBody>
          <a:bodyPr/>
          <a:lstStyle>
            <a:lvl1pPr marL="0" indent="0">
              <a:buNone/>
              <a:defRPr sz="2200"/>
            </a:lvl1pPr>
            <a:lvl2pPr marL="323428" indent="0">
              <a:buNone/>
              <a:defRPr sz="1900"/>
            </a:lvl2pPr>
            <a:lvl3pPr marL="646855" indent="0">
              <a:buNone/>
              <a:defRPr sz="1700"/>
            </a:lvl3pPr>
            <a:lvl4pPr marL="970282" indent="0">
              <a:buNone/>
              <a:defRPr sz="1400"/>
            </a:lvl4pPr>
            <a:lvl5pPr marL="1293710" indent="0">
              <a:buNone/>
              <a:defRPr sz="1400"/>
            </a:lvl5pPr>
            <a:lvl6pPr marL="1617138" indent="0">
              <a:buNone/>
              <a:defRPr sz="1400"/>
            </a:lvl6pPr>
            <a:lvl7pPr marL="1940566" indent="0">
              <a:buNone/>
              <a:defRPr sz="1400"/>
            </a:lvl7pPr>
            <a:lvl8pPr marL="2263993" indent="0">
              <a:buNone/>
              <a:defRPr sz="1400"/>
            </a:lvl8pPr>
            <a:lvl9pPr marL="2587420" indent="0">
              <a:buNone/>
              <a:defRPr sz="14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0734477"/>
            <a:ext cx="16459398" cy="1610320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0CB8-005F-0B42-9D92-8B344E246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219200"/>
            <a:ext cx="23317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3963988"/>
            <a:ext cx="23317200" cy="822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4188" y="12496800"/>
            <a:ext cx="868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ct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11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fld id="{1AEAC768-5A76-BC45-AAC4-0E89B3201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323428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6pPr>
      <a:lvl7pPr marL="646855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7pPr>
      <a:lvl8pPr marL="970282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8pPr>
      <a:lvl9pPr marL="1293710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996950" indent="-996950" algn="l" defTabSz="2660650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159000" indent="-8286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  <a:ea typeface="+mn-ea"/>
        </a:defRPr>
      </a:lvl2pPr>
      <a:lvl3pPr marL="3324225" indent="-663575" algn="l" defTabSz="2660650" rtl="0" eaLnBrk="1" fontAlgn="base" hangingPunct="1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</a:defRPr>
      </a:lvl3pPr>
      <a:lvl4pPr marL="4654550" indent="-6635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5800">
          <a:solidFill>
            <a:schemeClr val="tx1"/>
          </a:solidFill>
          <a:latin typeface="+mn-lt"/>
          <a:ea typeface="+mn-ea"/>
        </a:defRPr>
      </a:lvl4pPr>
      <a:lvl5pPr marL="5986463" indent="-663575" algn="l" defTabSz="2660650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5pPr>
      <a:lvl6pPr marL="6311330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6pPr>
      <a:lvl7pPr marL="6634757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7pPr>
      <a:lvl8pPr marL="6958184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8pPr>
      <a:lvl9pPr marL="7281612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42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855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282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71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13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0566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3993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742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27432000" cy="2151063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4686" tIns="32342" rIns="64686" bIns="3234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713788" y="1128713"/>
            <a:ext cx="16762412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/>
          <a:lstStyle/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2700" b="1" dirty="0" smtClean="0">
                <a:solidFill>
                  <a:schemeClr val="bg1"/>
                </a:solidFill>
                <a:cs typeface="+mn-cs"/>
              </a:rPr>
              <a:t>Department of Famil</a:t>
            </a:r>
            <a:r>
              <a:rPr lang="en-US" sz="2700" b="1" dirty="0" smtClean="0">
                <a:solidFill>
                  <a:schemeClr val="bg1"/>
                </a:solidFill>
                <a:cs typeface="+mn-cs"/>
              </a:rPr>
              <a:t>y Medicine</a:t>
            </a:r>
            <a:endParaRPr lang="en-US" sz="27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6648450" y="227013"/>
            <a:ext cx="20783550" cy="65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4682" tIns="32341" rIns="64682" bIns="32341" anchor="ctr"/>
          <a:lstStyle/>
          <a:p>
            <a:pPr algn="ctr" defTabSz="2661539">
              <a:defRPr/>
            </a:pPr>
            <a:r>
              <a:rPr lang="en-US" sz="4800" b="1" dirty="0">
                <a:solidFill>
                  <a:schemeClr val="bg1"/>
                </a:solidFill>
                <a:cs typeface="+mn-cs"/>
              </a:rPr>
              <a:t>Poster Template 30” x 60” (15” x 30”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09600" y="3055938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746375" y="2603500"/>
            <a:ext cx="18224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609600" y="6615113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14588" y="6149975"/>
            <a:ext cx="23876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1204913" y="9961563"/>
            <a:ext cx="49260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  MATERIALS 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609600" y="10402888"/>
            <a:ext cx="6096000" cy="28575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588963" y="3141663"/>
            <a:ext cx="3916362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Abstract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587375" y="6753225"/>
            <a:ext cx="39798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Background Here…Helvetica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635000" y="10488613"/>
            <a:ext cx="39782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Materials and Methods Here… 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7297738" y="3055938"/>
            <a:ext cx="60960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8855075" y="260350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7381875" y="315912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5733713" y="2603500"/>
            <a:ext cx="26336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24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4003338" y="305593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5151100" y="4044950"/>
            <a:ext cx="3457575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5679738" y="7804150"/>
            <a:ext cx="274161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4003338" y="824388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5047913" y="9124950"/>
            <a:ext cx="16319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2918738" y="2603500"/>
            <a:ext cx="1709737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2869525" y="10567988"/>
            <a:ext cx="2028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2571075" y="6667500"/>
            <a:ext cx="2405063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0726400" y="3055938"/>
            <a:ext cx="6096000" cy="3241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0727988" y="11012488"/>
            <a:ext cx="6092825" cy="23114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0726400" y="7108825"/>
            <a:ext cx="6096000" cy="32956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1245513" y="11098213"/>
            <a:ext cx="2020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1167725" y="7313613"/>
            <a:ext cx="20764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1272500" y="3370263"/>
            <a:ext cx="18811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7297738" y="8248650"/>
            <a:ext cx="60960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8855075" y="781685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7381875" y="833437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78613" y="219075"/>
            <a:ext cx="0" cy="16462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481013"/>
            <a:ext cx="60499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0x60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30x60 template.pot</Template>
  <TotalTime>1399</TotalTime>
  <Words>143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30x60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81</cp:revision>
  <dcterms:created xsi:type="dcterms:W3CDTF">2001-11-27T14:41:49Z</dcterms:created>
  <dcterms:modified xsi:type="dcterms:W3CDTF">2016-05-04T16:23:30Z</dcterms:modified>
</cp:coreProperties>
</file>