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219456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03225" indent="-122238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806450" indent="-24765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211263" indent="-371475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616075" indent="-4953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1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252" y="498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D4CCE3D-3AD0-C348-B7F9-3E62DB77F7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1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7" y="6816726"/>
            <a:ext cx="37306249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5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04285" indent="0" algn="ctr">
              <a:buNone/>
              <a:defRPr/>
            </a:lvl2pPr>
            <a:lvl3pPr marL="808569" indent="0" algn="ctr">
              <a:buNone/>
              <a:defRPr/>
            </a:lvl3pPr>
            <a:lvl4pPr marL="1212853" indent="0" algn="ctr">
              <a:buNone/>
              <a:defRPr/>
            </a:lvl4pPr>
            <a:lvl5pPr marL="1617138" indent="0" algn="ctr">
              <a:buNone/>
              <a:defRPr/>
            </a:lvl5pPr>
            <a:lvl6pPr marL="2021422" indent="0" algn="ctr">
              <a:buNone/>
              <a:defRPr/>
            </a:lvl6pPr>
            <a:lvl7pPr marL="2425707" indent="0" algn="ctr">
              <a:buNone/>
              <a:defRPr/>
            </a:lvl7pPr>
            <a:lvl8pPr marL="2829991" indent="0" algn="ctr">
              <a:buNone/>
              <a:defRPr/>
            </a:lvl8pPr>
            <a:lvl9pPr marL="323427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40189-5582-7344-AAE8-96D76004A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2AD84-8B41-9445-A929-D6432C82D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4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751" y="1951038"/>
            <a:ext cx="9326563" cy="1755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4065" y="1951038"/>
            <a:ext cx="27827287" cy="1755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4FF01-6F10-3349-A0B4-3C49D7BDC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8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4BC7-B195-E24A-ADC8-D683EE807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0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14101765"/>
            <a:ext cx="37307839" cy="43592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9301163"/>
            <a:ext cx="37307839" cy="480060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4285" indent="0">
              <a:buNone/>
              <a:defRPr sz="1600"/>
            </a:lvl2pPr>
            <a:lvl3pPr marL="808569" indent="0">
              <a:buNone/>
              <a:defRPr sz="1400"/>
            </a:lvl3pPr>
            <a:lvl4pPr marL="1212853" indent="0">
              <a:buNone/>
              <a:defRPr sz="1200"/>
            </a:lvl4pPr>
            <a:lvl5pPr marL="1617138" indent="0">
              <a:buNone/>
              <a:defRPr sz="1200"/>
            </a:lvl5pPr>
            <a:lvl6pPr marL="2021422" indent="0">
              <a:buNone/>
              <a:defRPr sz="1200"/>
            </a:lvl6pPr>
            <a:lvl7pPr marL="2425707" indent="0">
              <a:buNone/>
              <a:defRPr sz="1200"/>
            </a:lvl7pPr>
            <a:lvl8pPr marL="2829991" indent="0">
              <a:buNone/>
              <a:defRPr sz="1200"/>
            </a:lvl8pPr>
            <a:lvl9pPr marL="3234275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0703-7705-434C-8E00-65AB1F93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4064" y="6340477"/>
            <a:ext cx="18576925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3390" y="6340477"/>
            <a:ext cx="18576925" cy="131667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6B13F-488E-F548-B1AA-9985534F2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8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879475"/>
            <a:ext cx="39503351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4911727"/>
            <a:ext cx="19392900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6959600"/>
            <a:ext cx="19392900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4911727"/>
            <a:ext cx="19400837" cy="2047875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4285" indent="0">
              <a:buNone/>
              <a:defRPr sz="1800" b="1"/>
            </a:lvl2pPr>
            <a:lvl3pPr marL="808569" indent="0">
              <a:buNone/>
              <a:defRPr sz="1600" b="1"/>
            </a:lvl3pPr>
            <a:lvl4pPr marL="1212853" indent="0">
              <a:buNone/>
              <a:defRPr sz="1400" b="1"/>
            </a:lvl4pPr>
            <a:lvl5pPr marL="1617138" indent="0">
              <a:buNone/>
              <a:defRPr sz="1400" b="1"/>
            </a:lvl5pPr>
            <a:lvl6pPr marL="2021422" indent="0">
              <a:buNone/>
              <a:defRPr sz="1400" b="1"/>
            </a:lvl6pPr>
            <a:lvl7pPr marL="2425707" indent="0">
              <a:buNone/>
              <a:defRPr sz="1400" b="1"/>
            </a:lvl7pPr>
            <a:lvl8pPr marL="2829991" indent="0">
              <a:buNone/>
              <a:defRPr sz="1400" b="1"/>
            </a:lvl8pPr>
            <a:lvl9pPr marL="323427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6959600"/>
            <a:ext cx="19400837" cy="126444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1F143-2AEA-424E-86A8-A564E05D3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5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96E27-62EB-3146-93C5-E04085D6A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6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62A62-2D93-9644-B006-4ED9C365B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7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873127"/>
            <a:ext cx="14439900" cy="371951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7"/>
            <a:ext cx="24536400" cy="1873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4592638"/>
            <a:ext cx="14439900" cy="15011400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03F14-6857-F34C-9BE3-C8A8FF637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1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15362240"/>
            <a:ext cx="26335037" cy="181292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1960563"/>
            <a:ext cx="26335037" cy="13168312"/>
          </a:xfrm>
        </p:spPr>
        <p:txBody>
          <a:bodyPr/>
          <a:lstStyle>
            <a:lvl1pPr marL="0" indent="0">
              <a:buNone/>
              <a:defRPr sz="2800"/>
            </a:lvl1pPr>
            <a:lvl2pPr marL="404285" indent="0">
              <a:buNone/>
              <a:defRPr sz="2400"/>
            </a:lvl2pPr>
            <a:lvl3pPr marL="808569" indent="0">
              <a:buNone/>
              <a:defRPr sz="2100"/>
            </a:lvl3pPr>
            <a:lvl4pPr marL="1212853" indent="0">
              <a:buNone/>
              <a:defRPr sz="1800"/>
            </a:lvl4pPr>
            <a:lvl5pPr marL="1617138" indent="0">
              <a:buNone/>
              <a:defRPr sz="1800"/>
            </a:lvl5pPr>
            <a:lvl6pPr marL="2021422" indent="0">
              <a:buNone/>
              <a:defRPr sz="1800"/>
            </a:lvl6pPr>
            <a:lvl7pPr marL="2425707" indent="0">
              <a:buNone/>
              <a:defRPr sz="1800"/>
            </a:lvl7pPr>
            <a:lvl8pPr marL="2829991" indent="0">
              <a:buNone/>
              <a:defRPr sz="1800"/>
            </a:lvl8pPr>
            <a:lvl9pPr marL="3234275" indent="0">
              <a:buNone/>
              <a:defRPr sz="18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17175163"/>
            <a:ext cx="26335037" cy="2576512"/>
          </a:xfrm>
        </p:spPr>
        <p:txBody>
          <a:bodyPr/>
          <a:lstStyle>
            <a:lvl1pPr marL="0" indent="0">
              <a:buNone/>
              <a:defRPr sz="1200"/>
            </a:lvl1pPr>
            <a:lvl2pPr marL="404285" indent="0">
              <a:buNone/>
              <a:defRPr sz="1000"/>
            </a:lvl2pPr>
            <a:lvl3pPr marL="808569" indent="0">
              <a:buNone/>
              <a:defRPr sz="900"/>
            </a:lvl3pPr>
            <a:lvl4pPr marL="1212853" indent="0">
              <a:buNone/>
              <a:defRPr sz="800"/>
            </a:lvl4pPr>
            <a:lvl5pPr marL="1617138" indent="0">
              <a:buNone/>
              <a:defRPr sz="800"/>
            </a:lvl5pPr>
            <a:lvl6pPr marL="2021422" indent="0">
              <a:buNone/>
              <a:defRPr sz="800"/>
            </a:lvl6pPr>
            <a:lvl7pPr marL="2425707" indent="0">
              <a:buNone/>
              <a:defRPr sz="800"/>
            </a:lvl7pPr>
            <a:lvl8pPr marL="2829991" indent="0">
              <a:buNone/>
              <a:defRPr sz="800"/>
            </a:lvl8pPr>
            <a:lvl9pPr marL="323427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55814-4006-554F-B1C4-3FD98CF8B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4063" y="1951038"/>
            <a:ext cx="3730625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4063" y="6340475"/>
            <a:ext cx="37306250" cy="131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4063" y="19994563"/>
            <a:ext cx="9144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19994563"/>
            <a:ext cx="1390015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ct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19994563"/>
            <a:ext cx="91440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32641" tIns="166321" rIns="332641" bIns="166321" numCol="1" anchor="t" anchorCtr="0" compatLnSpc="1">
            <a:prstTxWarp prst="textNoShape">
              <a:avLst/>
            </a:prstTxWarp>
          </a:bodyPr>
          <a:lstStyle>
            <a:lvl1pPr algn="r" defTabSz="3326924">
              <a:defRPr sz="5100">
                <a:latin typeface="+mn-lt"/>
                <a:cs typeface="+mn-cs"/>
              </a:defRPr>
            </a:lvl1pPr>
          </a:lstStyle>
          <a:p>
            <a:pPr>
              <a:defRPr/>
            </a:pPr>
            <a:fld id="{325513E4-CF96-D04A-8953-B949D8508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325813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04285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6pPr>
      <a:lvl7pPr marL="808569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7pPr>
      <a:lvl8pPr marL="1212853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8pPr>
      <a:lvl9pPr marL="1617138" algn="ctr" defTabSz="3326924" rtl="0" eaLnBrk="1" fontAlgn="base" hangingPunct="1">
        <a:spcBef>
          <a:spcPct val="0"/>
        </a:spcBef>
        <a:spcAft>
          <a:spcPct val="0"/>
        </a:spcAft>
        <a:defRPr sz="160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247775" indent="-1247775" algn="l" defTabSz="3325813" rtl="0" eaLnBrk="1" fontAlgn="base" hangingPunct="1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700338" indent="-1036638" algn="l" defTabSz="3325813" rtl="0" eaLnBrk="1" fontAlgn="base" hangingPunct="1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  <a:ea typeface="+mn-ea"/>
        </a:defRPr>
      </a:lvl2pPr>
      <a:lvl3pPr marL="4156075" indent="-830263" algn="l" defTabSz="3325813" rtl="0" eaLnBrk="1" fontAlgn="base" hangingPunct="1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  <a:ea typeface="+mn-ea"/>
        </a:defRPr>
      </a:lvl3pPr>
      <a:lvl4pPr marL="5819775" indent="-830263" algn="l" defTabSz="3325813" rtl="0" eaLnBrk="1" fontAlgn="base" hangingPunct="1">
        <a:spcBef>
          <a:spcPct val="20000"/>
        </a:spcBef>
        <a:spcAft>
          <a:spcPct val="0"/>
        </a:spcAft>
        <a:buChar char="–"/>
        <a:defRPr sz="7200">
          <a:solidFill>
            <a:schemeClr val="tx1"/>
          </a:solidFill>
          <a:latin typeface="+mn-lt"/>
          <a:ea typeface="+mn-ea"/>
        </a:defRPr>
      </a:lvl4pPr>
      <a:lvl5pPr marL="7483475" indent="-830263" algn="l" defTabSz="3325813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5pPr>
      <a:lvl6pPr marL="7889162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6pPr>
      <a:lvl7pPr marL="8293446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7pPr>
      <a:lvl8pPr marL="8697730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8pPr>
      <a:lvl9pPr marL="9102015" indent="-831029" algn="l" defTabSz="3326924" rtl="0" eaLnBrk="1" fontAlgn="base" hangingPunct="1">
        <a:spcBef>
          <a:spcPct val="20000"/>
        </a:spcBef>
        <a:spcAft>
          <a:spcPct val="0"/>
        </a:spcAft>
        <a:buChar char="»"/>
        <a:defRPr sz="7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428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8569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2853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7138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1422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25707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29991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34275" algn="l" defTabSz="40428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43891200" cy="344170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80857" tIns="40428" rIns="80857" bIns="4042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3943013" y="1804988"/>
            <a:ext cx="268176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/>
          <a:lstStyle/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247948" indent="-1247948" algn="ctr" defTabSz="3326924">
              <a:spcBef>
                <a:spcPct val="20000"/>
              </a:spcBef>
              <a:defRPr/>
            </a:pPr>
            <a:r>
              <a:rPr lang="en-US" sz="34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3400" b="1" dirty="0" smtClean="0">
                <a:solidFill>
                  <a:schemeClr val="bg1"/>
                </a:solidFill>
                <a:cs typeface="+mn-cs"/>
              </a:rPr>
              <a:t>Bowen Center for Health Workforce Research </a:t>
            </a:r>
            <a:r>
              <a:rPr lang="en-US" sz="3400" b="1" smtClean="0">
                <a:solidFill>
                  <a:schemeClr val="bg1"/>
                </a:solidFill>
                <a:cs typeface="+mn-cs"/>
              </a:rPr>
              <a:t>&amp; Policy</a:t>
            </a:r>
            <a:endParaRPr lang="en-US" sz="3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10637838" y="361950"/>
            <a:ext cx="33253362" cy="1052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0853" tIns="40426" rIns="80853" bIns="40426" anchor="ctr"/>
          <a:lstStyle/>
          <a:p>
            <a:pPr algn="ctr" defTabSz="3326924">
              <a:defRPr/>
            </a:pPr>
            <a:r>
              <a:rPr lang="en-US" sz="6000" b="1" dirty="0">
                <a:solidFill>
                  <a:schemeClr val="bg1"/>
                </a:solidFill>
                <a:cs typeface="+mn-cs"/>
              </a:rPr>
              <a:t>Poster Template 48” x 96” (24” x 48”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814388" y="4889500"/>
            <a:ext cx="100584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4703763" y="4240213"/>
            <a:ext cx="22780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814388" y="10582275"/>
            <a:ext cx="100584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4351338" y="9910763"/>
            <a:ext cx="29845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4403725" y="15587663"/>
            <a:ext cx="2878138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814388" y="16644938"/>
            <a:ext cx="100584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941388" y="5027613"/>
            <a:ext cx="6265862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Abstract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939800" y="10804525"/>
            <a:ext cx="6367463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Background Here…Helvetica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1014413" y="16781463"/>
            <a:ext cx="6365875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Materials and Methods Here… Helvetica 18 pt. Justify left.</a:t>
            </a:r>
            <a:endParaRPr lang="en-US" sz="1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11609388" y="488950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4774863" y="4240213"/>
            <a:ext cx="37274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11811000" y="5054600"/>
            <a:ext cx="6265863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25722263" y="4240213"/>
            <a:ext cx="3290887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000" b="1" dirty="0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000" b="1" dirty="0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22337713" y="488950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24242713" y="6472238"/>
            <a:ext cx="55308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25654000" y="12485688"/>
            <a:ext cx="342582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22337713" y="13188950"/>
            <a:ext cx="10058400" cy="73136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24077613" y="14600238"/>
            <a:ext cx="2011362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37042725" y="4240213"/>
            <a:ext cx="21367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36842700" y="16978313"/>
            <a:ext cx="25352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36607750" y="10772775"/>
            <a:ext cx="3005138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 eaLnBrk="0" hangingPunct="0">
              <a:defRPr/>
            </a:pPr>
            <a:r>
              <a:rPr lang="en-US" sz="30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33081913" y="4889500"/>
            <a:ext cx="10058400" cy="51847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33081913" y="17619663"/>
            <a:ext cx="10058400" cy="36988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33081913" y="11372850"/>
            <a:ext cx="10058400" cy="5273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33993138" y="17756188"/>
            <a:ext cx="24892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33869313" y="11701463"/>
            <a:ext cx="25590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34036000" y="5392738"/>
            <a:ext cx="23177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6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11609388" y="13196888"/>
            <a:ext cx="10058400" cy="73136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02130" tIns="202130" rIns="202130" bIns="202130" anchor="ctr"/>
          <a:lstStyle/>
          <a:p>
            <a:pPr algn="ctr">
              <a:defRPr/>
            </a:pPr>
            <a:endParaRPr lang="en-US" sz="18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4774863" y="12507913"/>
            <a:ext cx="37274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853" tIns="40426" rIns="80853" bIns="40426">
            <a:spAutoFit/>
          </a:bodyPr>
          <a:lstStyle/>
          <a:p>
            <a:pPr algn="ctr">
              <a:defRPr/>
            </a:pPr>
            <a:r>
              <a:rPr lang="en-US" sz="30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11811000" y="13335000"/>
            <a:ext cx="6265863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202130" tIns="202130" rIns="202130" bIns="202130">
            <a:spAutoFit/>
          </a:bodyPr>
          <a:lstStyle/>
          <a:p>
            <a:pPr>
              <a:defRPr/>
            </a:pPr>
            <a:r>
              <a:rPr lang="en-US" sz="1600">
                <a:cs typeface="+mn-cs"/>
              </a:rPr>
              <a:t>Insert Results Here…Helvetica 18 pt. Justify left.</a:t>
            </a:r>
            <a:endParaRPr lang="en-US" sz="1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685463" y="349250"/>
            <a:ext cx="0" cy="26352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776288"/>
            <a:ext cx="9144000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8x9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48x96 template.pot</Template>
  <TotalTime>1391</TotalTime>
  <Words>147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48x96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81</cp:revision>
  <dcterms:created xsi:type="dcterms:W3CDTF">2001-11-27T14:41:49Z</dcterms:created>
  <dcterms:modified xsi:type="dcterms:W3CDTF">2016-05-04T16:49:27Z</dcterms:modified>
</cp:coreProperties>
</file>