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720" y="66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489133E-56A4-0540-8083-39F450E9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6816726"/>
            <a:ext cx="27979687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2436475"/>
            <a:ext cx="23043356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0FB6-4E18-BB48-B334-3AA1849CF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BCAD-463B-5C4C-A675-9FE5658A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038"/>
            <a:ext cx="6994922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1951038"/>
            <a:ext cx="20870465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740F-51EF-EF44-A5F2-B57313E4D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AE98-F061-B645-B9B9-A4FC879F9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1764"/>
            <a:ext cx="2798087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163"/>
            <a:ext cx="2798087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CA05-F593-634D-B3F0-C2E09F44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34D4-16B1-EE47-B6E5-70551642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4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475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1726"/>
            <a:ext cx="14544675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1726"/>
            <a:ext cx="14550628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367E-B281-F04D-A445-AB3BFB66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4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A045-DBD9-BF42-85CF-BA9E3A6A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026D-393E-1242-9D4C-65967FC40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126"/>
            <a:ext cx="10829925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126"/>
            <a:ext cx="184023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638"/>
            <a:ext cx="10829925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A28D-2056-094B-90FB-F156F43B8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2239"/>
            <a:ext cx="19751278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0563"/>
            <a:ext cx="19751278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163"/>
            <a:ext cx="19751278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71A7-044C-404E-850B-2446C8910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E62AC180-10FC-AC4A-BDF4-E23A94B15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0456863" y="1804988"/>
            <a:ext cx="20113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Bowen Center for Health Workforce Research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&amp; Policy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7978775" y="361950"/>
            <a:ext cx="24939625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72” (24” x 36”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731838" y="4889500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3249613" y="4305300"/>
            <a:ext cx="22796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731838" y="10582275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89718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951163" y="15587663"/>
            <a:ext cx="28765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31838" y="16644938"/>
            <a:ext cx="73152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706438" y="5027613"/>
            <a:ext cx="46990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704850" y="10804525"/>
            <a:ext cx="47752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762000" y="16781463"/>
            <a:ext cx="47736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8756650" y="4889500"/>
            <a:ext cx="73152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552113" y="4305300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8858250" y="50546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815050" y="4305300"/>
            <a:ext cx="329088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03688" y="488950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6472238"/>
            <a:ext cx="4148137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746788" y="12485688"/>
            <a:ext cx="3427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6803688" y="1318895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80578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60575" y="4305300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260550" y="16978313"/>
            <a:ext cx="2536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7025600" y="10772775"/>
            <a:ext cx="30067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4871363" y="4889500"/>
            <a:ext cx="73152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4872950" y="17619663"/>
            <a:ext cx="7312025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4871363" y="11372850"/>
            <a:ext cx="73152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5495250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5401588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5527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8756650" y="13196888"/>
            <a:ext cx="73152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552113" y="12507913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8858250" y="133350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013700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939800"/>
            <a:ext cx="711835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72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48x72 template.pot</Template>
  <TotalTime>1382</TotalTime>
  <Words>147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48x72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80</cp:revision>
  <dcterms:created xsi:type="dcterms:W3CDTF">2001-11-27T14:41:49Z</dcterms:created>
  <dcterms:modified xsi:type="dcterms:W3CDTF">2016-05-04T16:47:19Z</dcterms:modified>
</cp:coreProperties>
</file>