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51206400" cy="384048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658813" indent="-2016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1319213" indent="-4048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979613" indent="-6080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2640013" indent="-8112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1188" y="84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459C822-D1E0-F148-9543-A88E2FFDB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221" y="11929269"/>
            <a:ext cx="43523958" cy="8234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592" y="21763831"/>
            <a:ext cx="35845221" cy="9812338"/>
          </a:xfrm>
        </p:spPr>
        <p:txBody>
          <a:bodyPr/>
          <a:lstStyle>
            <a:lvl1pPr marL="0" indent="0" algn="ctr">
              <a:buNone/>
              <a:defRPr/>
            </a:lvl1pPr>
            <a:lvl2pPr marL="660380" indent="0" algn="ctr">
              <a:buNone/>
              <a:defRPr/>
            </a:lvl2pPr>
            <a:lvl3pPr marL="1320759" indent="0" algn="ctr">
              <a:buNone/>
              <a:defRPr/>
            </a:lvl3pPr>
            <a:lvl4pPr marL="1981139" indent="0" algn="ctr">
              <a:buNone/>
              <a:defRPr/>
            </a:lvl4pPr>
            <a:lvl5pPr marL="2641519" indent="0" algn="ctr">
              <a:buNone/>
              <a:defRPr/>
            </a:lvl5pPr>
            <a:lvl6pPr marL="3301898" indent="0" algn="ctr">
              <a:buNone/>
              <a:defRPr/>
            </a:lvl6pPr>
            <a:lvl7pPr marL="3962278" indent="0" algn="ctr">
              <a:buNone/>
              <a:defRPr/>
            </a:lvl7pPr>
            <a:lvl8pPr marL="4622658" indent="0" algn="ctr">
              <a:buNone/>
              <a:defRPr/>
            </a:lvl8pPr>
            <a:lvl9pPr marL="528303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35FD2-C08B-6E4D-969E-DC36C5543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8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146A0-0563-1F45-B1F3-CF13BC88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8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6042" y="3414316"/>
            <a:ext cx="10880990" cy="307232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3074" y="3414316"/>
            <a:ext cx="32465168" cy="307232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E976B-213D-0E4A-867B-6B95A3C18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4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DED25-D86F-1243-AA89-19158412A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0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8086"/>
            <a:ext cx="43525811" cy="7628731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035"/>
            <a:ext cx="43525811" cy="8401050"/>
          </a:xfrm>
        </p:spPr>
        <p:txBody>
          <a:bodyPr anchor="b"/>
          <a:lstStyle>
            <a:lvl1pPr marL="0" indent="0">
              <a:buNone/>
              <a:defRPr sz="2900"/>
            </a:lvl1pPr>
            <a:lvl2pPr marL="660380" indent="0">
              <a:buNone/>
              <a:defRPr sz="2600"/>
            </a:lvl2pPr>
            <a:lvl3pPr marL="1320759" indent="0">
              <a:buNone/>
              <a:defRPr sz="2300"/>
            </a:lvl3pPr>
            <a:lvl4pPr marL="1981139" indent="0">
              <a:buNone/>
              <a:defRPr sz="2000"/>
            </a:lvl4pPr>
            <a:lvl5pPr marL="2641519" indent="0">
              <a:buNone/>
              <a:defRPr sz="2000"/>
            </a:lvl5pPr>
            <a:lvl6pPr marL="3301898" indent="0">
              <a:buNone/>
              <a:defRPr sz="2000"/>
            </a:lvl6pPr>
            <a:lvl7pPr marL="3962278" indent="0">
              <a:buNone/>
              <a:defRPr sz="2000"/>
            </a:lvl7pPr>
            <a:lvl8pPr marL="4622658" indent="0">
              <a:buNone/>
              <a:defRPr sz="2000"/>
            </a:lvl8pPr>
            <a:lvl9pPr marL="5283037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CB8E6-3C9C-A140-B46A-2784E2D16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4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3075" y="11095832"/>
            <a:ext cx="21673079" cy="2304176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3954" y="11095832"/>
            <a:ext cx="21673079" cy="2304176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8C990-FDF3-AB49-8996-A242B10F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539081"/>
            <a:ext cx="46087242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579" y="8595520"/>
            <a:ext cx="22625050" cy="3583781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0380" indent="0">
              <a:buNone/>
              <a:defRPr sz="2900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00" b="1"/>
            </a:lvl4pPr>
            <a:lvl5pPr marL="2641519" indent="0">
              <a:buNone/>
              <a:defRPr sz="2300" b="1"/>
            </a:lvl5pPr>
            <a:lvl6pPr marL="3301898" indent="0">
              <a:buNone/>
              <a:defRPr sz="2300" b="1"/>
            </a:lvl6pPr>
            <a:lvl7pPr marL="3962278" indent="0">
              <a:buNone/>
              <a:defRPr sz="2300" b="1"/>
            </a:lvl7pPr>
            <a:lvl8pPr marL="4622658" indent="0">
              <a:buNone/>
              <a:defRPr sz="2300" b="1"/>
            </a:lvl8pPr>
            <a:lvl9pPr marL="528303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9579" y="12179300"/>
            <a:ext cx="22625050" cy="2212776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512" y="8595520"/>
            <a:ext cx="22634310" cy="3583781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0380" indent="0">
              <a:buNone/>
              <a:defRPr sz="2900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00" b="1"/>
            </a:lvl4pPr>
            <a:lvl5pPr marL="2641519" indent="0">
              <a:buNone/>
              <a:defRPr sz="2300" b="1"/>
            </a:lvl5pPr>
            <a:lvl6pPr marL="3301898" indent="0">
              <a:buNone/>
              <a:defRPr sz="2300" b="1"/>
            </a:lvl6pPr>
            <a:lvl7pPr marL="3962278" indent="0">
              <a:buNone/>
              <a:defRPr sz="2300" b="1"/>
            </a:lvl7pPr>
            <a:lvl8pPr marL="4622658" indent="0">
              <a:buNone/>
              <a:defRPr sz="2300" b="1"/>
            </a:lvl8pPr>
            <a:lvl9pPr marL="528303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512" y="12179300"/>
            <a:ext cx="22634310" cy="2212776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F4CFE-8011-DC47-B29E-547E4EBA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7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10D79-C53B-7647-A883-4C2A067B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2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0D85C-9B12-4C43-9864-F1C2C7FFD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8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527970"/>
            <a:ext cx="16846550" cy="6509148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1021" y="1527970"/>
            <a:ext cx="28625800" cy="32779098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579" y="8037117"/>
            <a:ext cx="16846550" cy="26269950"/>
          </a:xfrm>
        </p:spPr>
        <p:txBody>
          <a:bodyPr/>
          <a:lstStyle>
            <a:lvl1pPr marL="0" indent="0">
              <a:buNone/>
              <a:defRPr sz="2000"/>
            </a:lvl1pPr>
            <a:lvl2pPr marL="660380" indent="0">
              <a:buNone/>
              <a:defRPr sz="1700"/>
            </a:lvl2pPr>
            <a:lvl3pPr marL="1320759" indent="0">
              <a:buNone/>
              <a:defRPr sz="1400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68EEA-87A2-104E-90E1-96E8D4834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441" y="26883917"/>
            <a:ext cx="30724210" cy="3172619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441" y="3430985"/>
            <a:ext cx="30724210" cy="23044546"/>
          </a:xfrm>
        </p:spPr>
        <p:txBody>
          <a:bodyPr/>
          <a:lstStyle>
            <a:lvl1pPr marL="0" indent="0">
              <a:buNone/>
              <a:defRPr sz="4600"/>
            </a:lvl1pPr>
            <a:lvl2pPr marL="660380" indent="0">
              <a:buNone/>
              <a:defRPr sz="4000"/>
            </a:lvl2pPr>
            <a:lvl3pPr marL="1320759" indent="0">
              <a:buNone/>
              <a:defRPr sz="3500"/>
            </a:lvl3pPr>
            <a:lvl4pPr marL="1981139" indent="0">
              <a:buNone/>
              <a:defRPr sz="2900"/>
            </a:lvl4pPr>
            <a:lvl5pPr marL="2641519" indent="0">
              <a:buNone/>
              <a:defRPr sz="2900"/>
            </a:lvl5pPr>
            <a:lvl6pPr marL="3301898" indent="0">
              <a:buNone/>
              <a:defRPr sz="2900"/>
            </a:lvl6pPr>
            <a:lvl7pPr marL="3962278" indent="0">
              <a:buNone/>
              <a:defRPr sz="2900"/>
            </a:lvl7pPr>
            <a:lvl8pPr marL="4622658" indent="0">
              <a:buNone/>
              <a:defRPr sz="2900"/>
            </a:lvl8pPr>
            <a:lvl9pPr marL="5283037" indent="0">
              <a:buNone/>
              <a:defRPr sz="29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441" y="30056535"/>
            <a:ext cx="30724210" cy="4508896"/>
          </a:xfrm>
        </p:spPr>
        <p:txBody>
          <a:bodyPr/>
          <a:lstStyle>
            <a:lvl1pPr marL="0" indent="0">
              <a:buNone/>
              <a:defRPr sz="2000"/>
            </a:lvl1pPr>
            <a:lvl2pPr marL="660380" indent="0">
              <a:buNone/>
              <a:defRPr sz="1700"/>
            </a:lvl2pPr>
            <a:lvl3pPr marL="1320759" indent="0">
              <a:buNone/>
              <a:defRPr sz="1400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F2BE2-6CB3-C14A-8DEC-BA1FB518F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1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3338" y="3414713"/>
            <a:ext cx="43524487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3338" y="11096625"/>
            <a:ext cx="43524487" cy="2304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3338" y="34990088"/>
            <a:ext cx="1066800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7425" y="34990088"/>
            <a:ext cx="16216313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algn="ctr"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9825" y="34990088"/>
            <a:ext cx="1066800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algn="r"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fld id="{C0A78B85-5E02-3242-8D11-B4B77466B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660380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6pPr>
      <a:lvl7pPr marL="132075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7pPr>
      <a:lvl8pPr marL="198113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8pPr>
      <a:lvl9pPr marL="264151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2038350" indent="-2038350" algn="l" defTabSz="5434013" rtl="0" eaLnBrk="1" fontAlgn="base" hangingPunct="1">
        <a:spcBef>
          <a:spcPct val="20000"/>
        </a:spcBef>
        <a:spcAft>
          <a:spcPct val="0"/>
        </a:spcAft>
        <a:buChar char="•"/>
        <a:defRPr sz="191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413250" indent="-1695450" algn="l" defTabSz="5434013" rtl="0" eaLnBrk="1" fontAlgn="base" hangingPunct="1">
        <a:spcBef>
          <a:spcPct val="20000"/>
        </a:spcBef>
        <a:spcAft>
          <a:spcPct val="0"/>
        </a:spcAft>
        <a:buChar char="–"/>
        <a:defRPr sz="16600">
          <a:solidFill>
            <a:schemeClr val="tx1"/>
          </a:solidFill>
          <a:latin typeface="+mn-lt"/>
          <a:ea typeface="+mn-ea"/>
        </a:defRPr>
      </a:lvl2pPr>
      <a:lvl3pPr marL="6791325" indent="-1357313" algn="l" defTabSz="5434013" rtl="0" eaLnBrk="1" fontAlgn="base" hangingPunct="1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+mn-ea"/>
        </a:defRPr>
      </a:lvl3pPr>
      <a:lvl4pPr marL="9507538" indent="-1357313" algn="l" defTabSz="5434013" rtl="0" eaLnBrk="1" fontAlgn="base" hangingPunct="1">
        <a:spcBef>
          <a:spcPct val="20000"/>
        </a:spcBef>
        <a:spcAft>
          <a:spcPct val="0"/>
        </a:spcAft>
        <a:buChar char="–"/>
        <a:defRPr sz="11800">
          <a:solidFill>
            <a:schemeClr val="tx1"/>
          </a:solidFill>
          <a:latin typeface="+mn-lt"/>
          <a:ea typeface="+mn-ea"/>
        </a:defRPr>
      </a:lvl4pPr>
      <a:lvl5pPr marL="12225338" indent="-1357313" algn="l" defTabSz="5434013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5pPr>
      <a:lvl6pPr marL="12886576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6pPr>
      <a:lvl7pPr marL="1354695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7pPr>
      <a:lvl8pPr marL="1420733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8pPr>
      <a:lvl9pPr marL="1486771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51206400" cy="60229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132076" tIns="66038" rIns="132076" bIns="6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6267113" y="3159125"/>
            <a:ext cx="32152544" cy="304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/>
          <a:lstStyle/>
          <a:p>
            <a:pPr marL="2038464" indent="-2038464" algn="ctr" defTabSz="5434374">
              <a:spcBef>
                <a:spcPct val="20000"/>
              </a:spcBef>
              <a:defRPr/>
            </a:pPr>
            <a:r>
              <a:rPr lang="en-US" sz="55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2038464" indent="-2038464" algn="ctr" defTabSz="5434374">
              <a:spcBef>
                <a:spcPct val="20000"/>
              </a:spcBef>
              <a:defRPr/>
            </a:pPr>
            <a:r>
              <a:rPr lang="en-US" sz="55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5500" b="1" dirty="0" smtClean="0">
                <a:solidFill>
                  <a:schemeClr val="bg1"/>
                </a:solidFill>
                <a:cs typeface="+mn-cs"/>
              </a:rPr>
              <a:t>Bowen Center for Health Workforce Research &amp; Policy</a:t>
            </a:r>
            <a:endParaRPr lang="en-US" sz="55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12334875" y="633413"/>
            <a:ext cx="38871525" cy="1841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2069" tIns="66034" rIns="132069" bIns="66034" anchor="ctr"/>
          <a:lstStyle/>
          <a:p>
            <a:pPr algn="ctr" defTabSz="5434374">
              <a:defRPr/>
            </a:pPr>
            <a:r>
              <a:rPr lang="en-US" sz="10400" b="1" dirty="0">
                <a:solidFill>
                  <a:schemeClr val="bg1"/>
                </a:solidFill>
                <a:cs typeface="+mn-cs"/>
              </a:rPr>
              <a:t>Poster Template 42” x 56”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809625" y="8556625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4332288" y="6964363"/>
            <a:ext cx="3741737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809625" y="18519775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3876675" y="17343438"/>
            <a:ext cx="4873625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3857625" y="27106563"/>
            <a:ext cx="4700588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787400" y="29129038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1098550" y="8797925"/>
            <a:ext cx="7310438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Abstract Here…Helvetica 18 pt. Justify left.</a:t>
            </a:r>
            <a:endParaRPr lang="en-US" sz="2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1096963" y="18908713"/>
            <a:ext cx="7427912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Background Here…Helvetica 18 pt. Justify left.</a:t>
            </a:r>
            <a:endParaRPr lang="en-US" sz="2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2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1184275" y="29367163"/>
            <a:ext cx="74263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Materials and Methods Here… Helvetica 18 pt. Justify left.</a:t>
            </a:r>
            <a:endParaRPr lang="en-US" sz="2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2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13589000" y="8556625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6322675" y="7397750"/>
            <a:ext cx="608488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13779500" y="8845550"/>
            <a:ext cx="7310438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30170" tIns="330170" rIns="330170" bIns="330170">
            <a:spAutoFit/>
          </a:bodyPr>
          <a:lstStyle/>
          <a:p>
            <a:pPr>
              <a:defRPr/>
            </a:pPr>
            <a:r>
              <a:rPr lang="en-US" sz="2600" dirty="0">
                <a:cs typeface="+mn-cs"/>
              </a:rPr>
              <a:t>Insert Results Here…Helvetica 18 pt. Justify left.</a:t>
            </a:r>
            <a:endParaRPr lang="en-US" sz="2600" dirty="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29303663" y="7392988"/>
            <a:ext cx="5375275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49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49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26403300" y="8556625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28282900" y="11326813"/>
            <a:ext cx="6453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29303663" y="21850350"/>
            <a:ext cx="55975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26401713" y="23080663"/>
            <a:ext cx="11376025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28090813" y="25550813"/>
            <a:ext cx="32686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42994263" y="7348538"/>
            <a:ext cx="3511550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42698988" y="29541788"/>
            <a:ext cx="4141787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42411650" y="18510250"/>
            <a:ext cx="491013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39192200" y="8556625"/>
            <a:ext cx="11377613" cy="907256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39225538" y="30834013"/>
            <a:ext cx="11376025" cy="6473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39182675" y="19902488"/>
            <a:ext cx="11377613" cy="92297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39658925" y="31073725"/>
            <a:ext cx="4046538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2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39514463" y="20477163"/>
            <a:ext cx="415766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2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39708138" y="8845550"/>
            <a:ext cx="37687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 dirty="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2600" dirty="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13589000" y="23094950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6271875" y="21888450"/>
            <a:ext cx="608647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13779500" y="23336250"/>
            <a:ext cx="7310438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30170" tIns="330170" rIns="330170" bIns="330170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Results Here…Helvetica 18 pt. Justify left.</a:t>
            </a:r>
            <a:endParaRPr lang="en-US" sz="2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2466638" y="611188"/>
            <a:ext cx="0" cy="461168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1200"/>
            <a:ext cx="10818812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2x56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42x56 template.pot</Template>
  <TotalTime>1378</TotalTime>
  <Words>136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42x56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78</cp:revision>
  <dcterms:created xsi:type="dcterms:W3CDTF">2001-11-27T14:41:49Z</dcterms:created>
  <dcterms:modified xsi:type="dcterms:W3CDTF">2016-05-04T16:44:57Z</dcterms:modified>
</cp:coreProperties>
</file>