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27432000" cy="16459200"/>
  <p:notesSz cx="7035800" cy="9283700"/>
  <p:custDataLst>
    <p:tags r:id="rId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322263" indent="-96838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644525" indent="-19685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968375" indent="-296863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292225" indent="-395288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184">
          <p15:clr>
            <a:srgbClr val="A4A3A4"/>
          </p15:clr>
        </p15:guide>
        <p15:guide id="2" pos="8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50000"/>
    <a:srgbClr val="7F0324"/>
    <a:srgbClr val="7D110C"/>
    <a:srgbClr val="AF0538"/>
    <a:srgbClr val="A09C00"/>
    <a:srgbClr val="CC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834" y="66"/>
      </p:cViewPr>
      <p:guideLst>
        <p:guide orient="horz" pos="5184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28800" cy="18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98560CC7-5493-B245-B7C6-DBD23A7D9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07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798" y="5112544"/>
            <a:ext cx="23316406" cy="3529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603" y="9327356"/>
            <a:ext cx="19202797" cy="4205288"/>
          </a:xfrm>
        </p:spPr>
        <p:txBody>
          <a:bodyPr/>
          <a:lstStyle>
            <a:lvl1pPr marL="0" indent="0" algn="ctr">
              <a:buNone/>
              <a:defRPr/>
            </a:lvl1pPr>
            <a:lvl2pPr marL="323428" indent="0" algn="ctr">
              <a:buNone/>
              <a:defRPr/>
            </a:lvl2pPr>
            <a:lvl3pPr marL="646855" indent="0" algn="ctr">
              <a:buNone/>
              <a:defRPr/>
            </a:lvl3pPr>
            <a:lvl4pPr marL="970282" indent="0" algn="ctr">
              <a:buNone/>
              <a:defRPr/>
            </a:lvl4pPr>
            <a:lvl5pPr marL="1293710" indent="0" algn="ctr">
              <a:buNone/>
              <a:defRPr/>
            </a:lvl5pPr>
            <a:lvl6pPr marL="1617138" indent="0" algn="ctr">
              <a:buNone/>
              <a:defRPr/>
            </a:lvl6pPr>
            <a:lvl7pPr marL="1940566" indent="0" algn="ctr">
              <a:buNone/>
              <a:defRPr/>
            </a:lvl7pPr>
            <a:lvl8pPr marL="2263993" indent="0" algn="ctr">
              <a:buNone/>
              <a:defRPr/>
            </a:lvl8pPr>
            <a:lvl9pPr marL="258742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B49F7-DF05-A64A-8159-30C56D211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31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B88CE-9E53-B24C-8049-4052513BC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812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546094" y="1463278"/>
            <a:ext cx="5829102" cy="131671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8791" y="1463278"/>
            <a:ext cx="17392054" cy="131671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70975-541E-8D43-83D0-1B349AF19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5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759E0-DF8E-6D43-A34C-7FDE14DF6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10576324"/>
            <a:ext cx="23317399" cy="3269456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6975872"/>
            <a:ext cx="23317399" cy="3600450"/>
          </a:xfrm>
        </p:spPr>
        <p:txBody>
          <a:bodyPr anchor="b"/>
          <a:lstStyle>
            <a:lvl1pPr marL="0" indent="0">
              <a:buNone/>
              <a:defRPr sz="1400"/>
            </a:lvl1pPr>
            <a:lvl2pPr marL="323428" indent="0">
              <a:buNone/>
              <a:defRPr sz="1300"/>
            </a:lvl2pPr>
            <a:lvl3pPr marL="646855" indent="0">
              <a:buNone/>
              <a:defRPr sz="1100"/>
            </a:lvl3pPr>
            <a:lvl4pPr marL="970282" indent="0">
              <a:buNone/>
              <a:defRPr sz="1000"/>
            </a:lvl4pPr>
            <a:lvl5pPr marL="1293710" indent="0">
              <a:buNone/>
              <a:defRPr sz="1000"/>
            </a:lvl5pPr>
            <a:lvl6pPr marL="1617138" indent="0">
              <a:buNone/>
              <a:defRPr sz="1000"/>
            </a:lvl6pPr>
            <a:lvl7pPr marL="1940566" indent="0">
              <a:buNone/>
              <a:defRPr sz="1000"/>
            </a:lvl7pPr>
            <a:lvl8pPr marL="2263993" indent="0">
              <a:buNone/>
              <a:defRPr sz="1000"/>
            </a:lvl8pPr>
            <a:lvl9pPr marL="258742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9E671-7C62-BA44-8A01-690E7C440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1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8790" y="4755357"/>
            <a:ext cx="11610578" cy="9875044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64619" y="4755357"/>
            <a:ext cx="11610578" cy="9875044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2ABC1-8923-D146-8781-082957D0F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0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04" y="659606"/>
            <a:ext cx="24689594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204" y="3683795"/>
            <a:ext cx="12120563" cy="1535906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428" indent="0">
              <a:buNone/>
              <a:defRPr sz="1400" b="1"/>
            </a:lvl2pPr>
            <a:lvl3pPr marL="646855" indent="0">
              <a:buNone/>
              <a:defRPr sz="1300" b="1"/>
            </a:lvl3pPr>
            <a:lvl4pPr marL="970282" indent="0">
              <a:buNone/>
              <a:defRPr sz="1100" b="1"/>
            </a:lvl4pPr>
            <a:lvl5pPr marL="1293710" indent="0">
              <a:buNone/>
              <a:defRPr sz="1100" b="1"/>
            </a:lvl5pPr>
            <a:lvl6pPr marL="1617138" indent="0">
              <a:buNone/>
              <a:defRPr sz="1100" b="1"/>
            </a:lvl6pPr>
            <a:lvl7pPr marL="1940566" indent="0">
              <a:buNone/>
              <a:defRPr sz="1100" b="1"/>
            </a:lvl7pPr>
            <a:lvl8pPr marL="2263993" indent="0">
              <a:buNone/>
              <a:defRPr sz="1100" b="1"/>
            </a:lvl8pPr>
            <a:lvl9pPr marL="2587420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204" y="5219700"/>
            <a:ext cx="12120563" cy="9483329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274" y="3683795"/>
            <a:ext cx="12125523" cy="1535906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428" indent="0">
              <a:buNone/>
              <a:defRPr sz="1400" b="1"/>
            </a:lvl2pPr>
            <a:lvl3pPr marL="646855" indent="0">
              <a:buNone/>
              <a:defRPr sz="1300" b="1"/>
            </a:lvl3pPr>
            <a:lvl4pPr marL="970282" indent="0">
              <a:buNone/>
              <a:defRPr sz="1100" b="1"/>
            </a:lvl4pPr>
            <a:lvl5pPr marL="1293710" indent="0">
              <a:buNone/>
              <a:defRPr sz="1100" b="1"/>
            </a:lvl5pPr>
            <a:lvl6pPr marL="1617138" indent="0">
              <a:buNone/>
              <a:defRPr sz="1100" b="1"/>
            </a:lvl6pPr>
            <a:lvl7pPr marL="1940566" indent="0">
              <a:buNone/>
              <a:defRPr sz="1100" b="1"/>
            </a:lvl7pPr>
            <a:lvl8pPr marL="2263993" indent="0">
              <a:buNone/>
              <a:defRPr sz="1100" b="1"/>
            </a:lvl8pPr>
            <a:lvl9pPr marL="2587420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274" y="5219700"/>
            <a:ext cx="12125523" cy="9483329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E6B56-8579-8846-B1B9-8304EF8E5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5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FDBFB-4930-0142-A866-CDE645DE5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3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8651A-AAE8-0D45-8ECA-084F3F01D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9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04" y="654845"/>
            <a:ext cx="9024938" cy="27896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547" y="654845"/>
            <a:ext cx="15335250" cy="1404818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204" y="3444479"/>
            <a:ext cx="9024938" cy="11258550"/>
          </a:xfrm>
        </p:spPr>
        <p:txBody>
          <a:bodyPr/>
          <a:lstStyle>
            <a:lvl1pPr marL="0" indent="0">
              <a:buNone/>
              <a:defRPr sz="1000"/>
            </a:lvl1pPr>
            <a:lvl2pPr marL="323428" indent="0">
              <a:buNone/>
              <a:defRPr sz="800"/>
            </a:lvl2pPr>
            <a:lvl3pPr marL="646855" indent="0">
              <a:buNone/>
              <a:defRPr sz="700"/>
            </a:lvl3pPr>
            <a:lvl4pPr marL="970282" indent="0">
              <a:buNone/>
              <a:defRPr sz="600"/>
            </a:lvl4pPr>
            <a:lvl5pPr marL="1293710" indent="0">
              <a:buNone/>
              <a:defRPr sz="600"/>
            </a:lvl5pPr>
            <a:lvl6pPr marL="1617138" indent="0">
              <a:buNone/>
              <a:defRPr sz="600"/>
            </a:lvl6pPr>
            <a:lvl7pPr marL="1940566" indent="0">
              <a:buNone/>
              <a:defRPr sz="600"/>
            </a:lvl7pPr>
            <a:lvl8pPr marL="2263993" indent="0">
              <a:buNone/>
              <a:defRPr sz="600"/>
            </a:lvl8pPr>
            <a:lvl9pPr marL="2587420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E983F-61A5-EA48-B07D-AF5746B95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75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665" y="11521680"/>
            <a:ext cx="16459398" cy="135969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665" y="1470422"/>
            <a:ext cx="16459398" cy="9876234"/>
          </a:xfrm>
        </p:spPr>
        <p:txBody>
          <a:bodyPr/>
          <a:lstStyle>
            <a:lvl1pPr marL="0" indent="0">
              <a:buNone/>
              <a:defRPr sz="2200"/>
            </a:lvl1pPr>
            <a:lvl2pPr marL="323428" indent="0">
              <a:buNone/>
              <a:defRPr sz="1900"/>
            </a:lvl2pPr>
            <a:lvl3pPr marL="646855" indent="0">
              <a:buNone/>
              <a:defRPr sz="1700"/>
            </a:lvl3pPr>
            <a:lvl4pPr marL="970282" indent="0">
              <a:buNone/>
              <a:defRPr sz="1400"/>
            </a:lvl4pPr>
            <a:lvl5pPr marL="1293710" indent="0">
              <a:buNone/>
              <a:defRPr sz="1400"/>
            </a:lvl5pPr>
            <a:lvl6pPr marL="1617138" indent="0">
              <a:buNone/>
              <a:defRPr sz="1400"/>
            </a:lvl6pPr>
            <a:lvl7pPr marL="1940566" indent="0">
              <a:buNone/>
              <a:defRPr sz="1400"/>
            </a:lvl7pPr>
            <a:lvl8pPr marL="2263993" indent="0">
              <a:buNone/>
              <a:defRPr sz="1400"/>
            </a:lvl8pPr>
            <a:lvl9pPr marL="2587420" indent="0">
              <a:buNone/>
              <a:defRPr sz="14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665" y="12881372"/>
            <a:ext cx="16459398" cy="1932384"/>
          </a:xfrm>
        </p:spPr>
        <p:txBody>
          <a:bodyPr/>
          <a:lstStyle>
            <a:lvl1pPr marL="0" indent="0">
              <a:buNone/>
              <a:defRPr sz="1000"/>
            </a:lvl1pPr>
            <a:lvl2pPr marL="323428" indent="0">
              <a:buNone/>
              <a:defRPr sz="800"/>
            </a:lvl2pPr>
            <a:lvl3pPr marL="646855" indent="0">
              <a:buNone/>
              <a:defRPr sz="700"/>
            </a:lvl3pPr>
            <a:lvl4pPr marL="970282" indent="0">
              <a:buNone/>
              <a:defRPr sz="600"/>
            </a:lvl4pPr>
            <a:lvl5pPr marL="1293710" indent="0">
              <a:buNone/>
              <a:defRPr sz="600"/>
            </a:lvl5pPr>
            <a:lvl6pPr marL="1617138" indent="0">
              <a:buNone/>
              <a:defRPr sz="600"/>
            </a:lvl6pPr>
            <a:lvl7pPr marL="1940566" indent="0">
              <a:buNone/>
              <a:defRPr sz="600"/>
            </a:lvl7pPr>
            <a:lvl8pPr marL="2263993" indent="0">
              <a:buNone/>
              <a:defRPr sz="600"/>
            </a:lvl8pPr>
            <a:lvl9pPr marL="2587420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F79B7-BFEE-FE4D-ABF6-7051FB67F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3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8988" y="1463675"/>
            <a:ext cx="23317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266113" tIns="133057" rIns="266113" bIns="1330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8988" y="4756150"/>
            <a:ext cx="23317200" cy="987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8988" y="14995525"/>
            <a:ext cx="57150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4188" y="14995525"/>
            <a:ext cx="86868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algn="ctr"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9661188" y="14995525"/>
            <a:ext cx="57150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algn="r"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fld id="{1FDF543F-57A4-8D44-A3DA-980FA19F0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323428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6pPr>
      <a:lvl7pPr marL="646855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7pPr>
      <a:lvl8pPr marL="970282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8pPr>
      <a:lvl9pPr marL="1293710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996950" indent="-996950" algn="l" defTabSz="2660650" rtl="0" eaLnBrk="1" fontAlgn="base" hangingPunct="1">
        <a:spcBef>
          <a:spcPct val="20000"/>
        </a:spcBef>
        <a:spcAft>
          <a:spcPct val="0"/>
        </a:spcAft>
        <a:buChar char="•"/>
        <a:defRPr sz="94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2159000" indent="-828675" algn="l" defTabSz="2660650" rtl="0" eaLnBrk="1" fontAlgn="base" hangingPunct="1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  <a:ea typeface="+mn-ea"/>
        </a:defRPr>
      </a:lvl2pPr>
      <a:lvl3pPr marL="3324225" indent="-663575" algn="l" defTabSz="2660650" rtl="0" eaLnBrk="1" fontAlgn="base" hangingPunct="1">
        <a:spcBef>
          <a:spcPct val="20000"/>
        </a:spcBef>
        <a:spcAft>
          <a:spcPct val="0"/>
        </a:spcAft>
        <a:buChar char="•"/>
        <a:defRPr sz="7000">
          <a:solidFill>
            <a:schemeClr val="tx1"/>
          </a:solidFill>
          <a:latin typeface="+mn-lt"/>
          <a:ea typeface="+mn-ea"/>
        </a:defRPr>
      </a:lvl3pPr>
      <a:lvl4pPr marL="4654550" indent="-663575" algn="l" defTabSz="2660650" rtl="0" eaLnBrk="1" fontAlgn="base" hangingPunct="1">
        <a:spcBef>
          <a:spcPct val="20000"/>
        </a:spcBef>
        <a:spcAft>
          <a:spcPct val="0"/>
        </a:spcAft>
        <a:buChar char="–"/>
        <a:defRPr sz="5800">
          <a:solidFill>
            <a:schemeClr val="tx1"/>
          </a:solidFill>
          <a:latin typeface="+mn-lt"/>
          <a:ea typeface="+mn-ea"/>
        </a:defRPr>
      </a:lvl4pPr>
      <a:lvl5pPr marL="5986463" indent="-663575" algn="l" defTabSz="2660650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5pPr>
      <a:lvl6pPr marL="6311330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6pPr>
      <a:lvl7pPr marL="6634757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7pPr>
      <a:lvl8pPr marL="6958184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8pPr>
      <a:lvl9pPr marL="7281612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3428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6855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0282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371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17138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0566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63993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8742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0" y="0"/>
            <a:ext cx="27432000" cy="2581275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64686" tIns="32342" rIns="64686" bIns="32342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36" name="Rectangle 116"/>
          <p:cNvSpPr>
            <a:spLocks noChangeArrowheads="1"/>
          </p:cNvSpPr>
          <p:nvPr/>
        </p:nvSpPr>
        <p:spPr bwMode="auto">
          <a:xfrm>
            <a:off x="8713788" y="1354138"/>
            <a:ext cx="16762412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/>
          <a:lstStyle/>
          <a:p>
            <a:pPr marL="998358" indent="-998358" algn="ctr" defTabSz="2661539">
              <a:spcBef>
                <a:spcPct val="20000"/>
              </a:spcBef>
              <a:defRPr/>
            </a:pPr>
            <a:r>
              <a:rPr lang="en-US" sz="2700" b="1" dirty="0">
                <a:solidFill>
                  <a:schemeClr val="bg1"/>
                </a:solidFill>
                <a:cs typeface="+mn-cs"/>
              </a:rPr>
              <a:t>Author Names, Degree, Affiliation • Author Name, Degrees, Affiliation – Helvetica</a:t>
            </a:r>
          </a:p>
          <a:p>
            <a:pPr marL="998358" indent="-998358" algn="ctr" defTabSz="2661539">
              <a:spcBef>
                <a:spcPct val="20000"/>
              </a:spcBef>
              <a:defRPr/>
            </a:pPr>
            <a:r>
              <a:rPr lang="en-US" sz="2700" b="1" dirty="0">
                <a:solidFill>
                  <a:schemeClr val="bg1"/>
                </a:solidFill>
                <a:cs typeface="+mn-cs"/>
              </a:rPr>
              <a:t>Indiana University School of Medicine, </a:t>
            </a:r>
            <a:r>
              <a:rPr lang="en-US" sz="2700" b="1" dirty="0">
                <a:solidFill>
                  <a:schemeClr val="bg1"/>
                </a:solidFill>
              </a:rPr>
              <a:t>Bowen Center for Health Workforce Research &amp; Policy</a:t>
            </a:r>
            <a:endParaRPr lang="en-US" sz="27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237" name="Rectangle 117"/>
          <p:cNvSpPr>
            <a:spLocks noChangeArrowheads="1"/>
          </p:cNvSpPr>
          <p:nvPr/>
        </p:nvSpPr>
        <p:spPr bwMode="auto">
          <a:xfrm>
            <a:off x="6648450" y="271463"/>
            <a:ext cx="20783550" cy="7889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64682" tIns="32341" rIns="64682" bIns="32341" anchor="ctr"/>
          <a:lstStyle/>
          <a:p>
            <a:pPr algn="ctr" defTabSz="2661539">
              <a:defRPr/>
            </a:pPr>
            <a:r>
              <a:rPr lang="en-US" sz="4800" b="1" dirty="0">
                <a:solidFill>
                  <a:schemeClr val="bg1"/>
                </a:solidFill>
                <a:cs typeface="+mn-cs"/>
              </a:rPr>
              <a:t>Poster Template 36” x 60</a:t>
            </a:r>
            <a:r>
              <a:rPr lang="en-US" sz="4800" b="1">
                <a:solidFill>
                  <a:schemeClr val="bg1"/>
                </a:solidFill>
                <a:cs typeface="+mn-cs"/>
              </a:rPr>
              <a:t>” (18” </a:t>
            </a:r>
            <a:r>
              <a:rPr lang="en-US" sz="4800" b="1" dirty="0">
                <a:solidFill>
                  <a:schemeClr val="bg1"/>
                </a:solidFill>
                <a:cs typeface="+mn-cs"/>
              </a:rPr>
              <a:t>x 30” template printed at 200%)</a:t>
            </a:r>
          </a:p>
        </p:txBody>
      </p:sp>
      <p:sp>
        <p:nvSpPr>
          <p:cNvPr id="5275" name="Rectangle 155"/>
          <p:cNvSpPr>
            <a:spLocks noChangeArrowheads="1"/>
          </p:cNvSpPr>
          <p:nvPr/>
        </p:nvSpPr>
        <p:spPr bwMode="auto">
          <a:xfrm>
            <a:off x="609600" y="3667125"/>
            <a:ext cx="6096000" cy="3427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1" name="Text Box 161"/>
          <p:cNvSpPr txBox="1">
            <a:spLocks noChangeArrowheads="1"/>
          </p:cNvSpPr>
          <p:nvPr/>
        </p:nvSpPr>
        <p:spPr bwMode="auto">
          <a:xfrm>
            <a:off x="2746375" y="3228975"/>
            <a:ext cx="182245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ABSTRACT</a:t>
            </a:r>
          </a:p>
        </p:txBody>
      </p:sp>
      <p:sp>
        <p:nvSpPr>
          <p:cNvPr id="5276" name="Rectangle 156"/>
          <p:cNvSpPr>
            <a:spLocks noChangeArrowheads="1"/>
          </p:cNvSpPr>
          <p:nvPr/>
        </p:nvSpPr>
        <p:spPr bwMode="auto">
          <a:xfrm>
            <a:off x="609600" y="7937500"/>
            <a:ext cx="6096000" cy="3427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2" name="Text Box 162"/>
          <p:cNvSpPr txBox="1">
            <a:spLocks noChangeArrowheads="1"/>
          </p:cNvSpPr>
          <p:nvPr/>
        </p:nvSpPr>
        <p:spPr bwMode="auto">
          <a:xfrm>
            <a:off x="2414588" y="7432675"/>
            <a:ext cx="238760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BACKGROUND</a:t>
            </a:r>
          </a:p>
        </p:txBody>
      </p:sp>
      <p:sp>
        <p:nvSpPr>
          <p:cNvPr id="5284" name="Text Box 164"/>
          <p:cNvSpPr txBox="1">
            <a:spLocks noChangeArrowheads="1"/>
          </p:cNvSpPr>
          <p:nvPr/>
        </p:nvSpPr>
        <p:spPr bwMode="auto">
          <a:xfrm>
            <a:off x="2459038" y="11690350"/>
            <a:ext cx="2301875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  MATERIALS</a:t>
            </a:r>
          </a:p>
          <a:p>
            <a:pPr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and METHODS </a:t>
            </a:r>
          </a:p>
        </p:txBody>
      </p:sp>
      <p:sp>
        <p:nvSpPr>
          <p:cNvPr id="5241" name="Rectangle 121"/>
          <p:cNvSpPr>
            <a:spLocks noChangeArrowheads="1"/>
          </p:cNvSpPr>
          <p:nvPr/>
        </p:nvSpPr>
        <p:spPr bwMode="auto">
          <a:xfrm>
            <a:off x="609600" y="12484100"/>
            <a:ext cx="6096000" cy="3427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78" name="Text Box 158"/>
          <p:cNvSpPr txBox="1">
            <a:spLocks noChangeArrowheads="1"/>
          </p:cNvSpPr>
          <p:nvPr/>
        </p:nvSpPr>
        <p:spPr bwMode="auto">
          <a:xfrm>
            <a:off x="588963" y="3770313"/>
            <a:ext cx="3916362" cy="26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Abstract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sp>
        <p:nvSpPr>
          <p:cNvPr id="5279" name="Text Box 159"/>
          <p:cNvSpPr txBox="1">
            <a:spLocks noChangeArrowheads="1"/>
          </p:cNvSpPr>
          <p:nvPr/>
        </p:nvSpPr>
        <p:spPr bwMode="auto">
          <a:xfrm>
            <a:off x="587375" y="8104188"/>
            <a:ext cx="3979863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Background Here…Helvetica 18 pt. Justify left.</a:t>
            </a:r>
            <a:endParaRPr lang="en-US" sz="13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300">
              <a:cs typeface="+mn-cs"/>
            </a:endParaRPr>
          </a:p>
        </p:txBody>
      </p:sp>
      <p:sp>
        <p:nvSpPr>
          <p:cNvPr id="5285" name="Text Box 165"/>
          <p:cNvSpPr txBox="1">
            <a:spLocks noChangeArrowheads="1"/>
          </p:cNvSpPr>
          <p:nvPr/>
        </p:nvSpPr>
        <p:spPr bwMode="auto">
          <a:xfrm>
            <a:off x="635000" y="12585700"/>
            <a:ext cx="397827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Materials and Methods Here… Helvetica 18 pt. Justify left.</a:t>
            </a:r>
            <a:endParaRPr lang="en-US" sz="13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300">
              <a:cs typeface="+mn-cs"/>
            </a:endParaRPr>
          </a:p>
        </p:txBody>
      </p:sp>
      <p:sp>
        <p:nvSpPr>
          <p:cNvPr id="5288" name="Rectangle 168"/>
          <p:cNvSpPr>
            <a:spLocks noChangeArrowheads="1"/>
          </p:cNvSpPr>
          <p:nvPr/>
        </p:nvSpPr>
        <p:spPr bwMode="auto">
          <a:xfrm>
            <a:off x="7297738" y="3667125"/>
            <a:ext cx="6096000" cy="54848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9" name="Text Box 169"/>
          <p:cNvSpPr txBox="1">
            <a:spLocks noChangeArrowheads="1"/>
          </p:cNvSpPr>
          <p:nvPr/>
        </p:nvSpPr>
        <p:spPr bwMode="auto">
          <a:xfrm>
            <a:off x="8855075" y="3228975"/>
            <a:ext cx="29813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RESULTS BLOCK 1</a:t>
            </a:r>
          </a:p>
        </p:txBody>
      </p:sp>
      <p:sp>
        <p:nvSpPr>
          <p:cNvPr id="5290" name="Text Box 170"/>
          <p:cNvSpPr txBox="1">
            <a:spLocks noChangeArrowheads="1"/>
          </p:cNvSpPr>
          <p:nvPr/>
        </p:nvSpPr>
        <p:spPr bwMode="auto">
          <a:xfrm>
            <a:off x="7381875" y="3790950"/>
            <a:ext cx="3916363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61704" tIns="161704" rIns="161704" bIns="161704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Results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15733713" y="3228975"/>
            <a:ext cx="2633662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</a:t>
            </a:r>
            <a:r>
              <a:rPr lang="en-US" sz="2400" b="1">
                <a:solidFill>
                  <a:srgbClr val="AF053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2400" b="1">
                <a:solidFill>
                  <a:srgbClr val="AF0538"/>
                </a:solidFill>
                <a:cs typeface="+mn-cs"/>
              </a:rPr>
              <a:t>TABLE</a:t>
            </a:r>
          </a:p>
        </p:txBody>
      </p:sp>
      <p:sp>
        <p:nvSpPr>
          <p:cNvPr id="5294" name="Rectangle 174"/>
          <p:cNvSpPr>
            <a:spLocks noChangeArrowheads="1"/>
          </p:cNvSpPr>
          <p:nvPr/>
        </p:nvSpPr>
        <p:spPr bwMode="auto">
          <a:xfrm>
            <a:off x="14003338" y="3667125"/>
            <a:ext cx="6094412" cy="54848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96" name="Rectangle 176"/>
          <p:cNvSpPr>
            <a:spLocks noChangeArrowheads="1"/>
          </p:cNvSpPr>
          <p:nvPr/>
        </p:nvSpPr>
        <p:spPr bwMode="auto">
          <a:xfrm>
            <a:off x="15151100" y="4854575"/>
            <a:ext cx="3457575" cy="26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Table Here…</a:t>
            </a:r>
          </a:p>
        </p:txBody>
      </p:sp>
      <p:sp>
        <p:nvSpPr>
          <p:cNvPr id="5293" name="Text Box 173"/>
          <p:cNvSpPr txBox="1">
            <a:spLocks noChangeArrowheads="1"/>
          </p:cNvSpPr>
          <p:nvPr/>
        </p:nvSpPr>
        <p:spPr bwMode="auto">
          <a:xfrm>
            <a:off x="15679738" y="9364663"/>
            <a:ext cx="2741612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 GRAPH</a:t>
            </a:r>
          </a:p>
        </p:txBody>
      </p:sp>
      <p:sp>
        <p:nvSpPr>
          <p:cNvPr id="5295" name="Rectangle 175"/>
          <p:cNvSpPr>
            <a:spLocks noChangeArrowheads="1"/>
          </p:cNvSpPr>
          <p:nvPr/>
        </p:nvSpPr>
        <p:spPr bwMode="auto">
          <a:xfrm>
            <a:off x="14003338" y="9891713"/>
            <a:ext cx="6094412" cy="54848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97" name="Rectangle 177"/>
          <p:cNvSpPr>
            <a:spLocks noChangeArrowheads="1"/>
          </p:cNvSpPr>
          <p:nvPr/>
        </p:nvSpPr>
        <p:spPr bwMode="auto">
          <a:xfrm>
            <a:off x="15047913" y="10950575"/>
            <a:ext cx="1631950" cy="26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Graph Here…</a:t>
            </a:r>
          </a:p>
        </p:txBody>
      </p:sp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22918738" y="3228975"/>
            <a:ext cx="1709737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SUMMARY</a:t>
            </a:r>
          </a:p>
        </p:txBody>
      </p:sp>
      <p:sp>
        <p:nvSpPr>
          <p:cNvPr id="5302" name="Text Box 182"/>
          <p:cNvSpPr txBox="1">
            <a:spLocks noChangeArrowheads="1"/>
          </p:cNvSpPr>
          <p:nvPr/>
        </p:nvSpPr>
        <p:spPr bwMode="auto">
          <a:xfrm>
            <a:off x="22759988" y="12733338"/>
            <a:ext cx="20288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REFERENCE</a:t>
            </a: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22571075" y="8080375"/>
            <a:ext cx="2405063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CONCLUSIONS</a:t>
            </a:r>
          </a:p>
        </p:txBody>
      </p:sp>
      <p:sp>
        <p:nvSpPr>
          <p:cNvPr id="5305" name="Rectangle 185"/>
          <p:cNvSpPr>
            <a:spLocks noChangeArrowheads="1"/>
          </p:cNvSpPr>
          <p:nvPr/>
        </p:nvSpPr>
        <p:spPr bwMode="auto">
          <a:xfrm>
            <a:off x="20726400" y="3667125"/>
            <a:ext cx="6096000" cy="38893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6" name="Rectangle 186"/>
          <p:cNvSpPr>
            <a:spLocks noChangeArrowheads="1"/>
          </p:cNvSpPr>
          <p:nvPr/>
        </p:nvSpPr>
        <p:spPr bwMode="auto">
          <a:xfrm>
            <a:off x="20727988" y="13214350"/>
            <a:ext cx="6092825" cy="277495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7" name="Rectangle 187"/>
          <p:cNvSpPr>
            <a:spLocks noChangeArrowheads="1"/>
          </p:cNvSpPr>
          <p:nvPr/>
        </p:nvSpPr>
        <p:spPr bwMode="auto">
          <a:xfrm>
            <a:off x="20726400" y="8529638"/>
            <a:ext cx="6096000" cy="395605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3" name="Rectangle 183"/>
          <p:cNvSpPr>
            <a:spLocks noChangeArrowheads="1"/>
          </p:cNvSpPr>
          <p:nvPr/>
        </p:nvSpPr>
        <p:spPr bwMode="auto">
          <a:xfrm>
            <a:off x="21245513" y="13317538"/>
            <a:ext cx="20208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References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08" name="Rectangle 188"/>
          <p:cNvSpPr>
            <a:spLocks noChangeArrowheads="1"/>
          </p:cNvSpPr>
          <p:nvPr/>
        </p:nvSpPr>
        <p:spPr bwMode="auto">
          <a:xfrm>
            <a:off x="21167725" y="8775700"/>
            <a:ext cx="20764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Conclusions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09" name="Rectangle 189"/>
          <p:cNvSpPr>
            <a:spLocks noChangeArrowheads="1"/>
          </p:cNvSpPr>
          <p:nvPr/>
        </p:nvSpPr>
        <p:spPr bwMode="auto">
          <a:xfrm>
            <a:off x="21272500" y="4044950"/>
            <a:ext cx="18811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Summery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27" name="Rectangle 207"/>
          <p:cNvSpPr>
            <a:spLocks noChangeArrowheads="1"/>
          </p:cNvSpPr>
          <p:nvPr/>
        </p:nvSpPr>
        <p:spPr bwMode="auto">
          <a:xfrm>
            <a:off x="7297738" y="9898063"/>
            <a:ext cx="6096000" cy="54848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28" name="Text Box 208"/>
          <p:cNvSpPr txBox="1">
            <a:spLocks noChangeArrowheads="1"/>
          </p:cNvSpPr>
          <p:nvPr/>
        </p:nvSpPr>
        <p:spPr bwMode="auto">
          <a:xfrm>
            <a:off x="8855075" y="9380538"/>
            <a:ext cx="29813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 BLOCK 2</a:t>
            </a:r>
          </a:p>
        </p:txBody>
      </p:sp>
      <p:sp>
        <p:nvSpPr>
          <p:cNvPr id="5329" name="Text Box 209"/>
          <p:cNvSpPr txBox="1">
            <a:spLocks noChangeArrowheads="1"/>
          </p:cNvSpPr>
          <p:nvPr/>
        </p:nvSpPr>
        <p:spPr bwMode="auto">
          <a:xfrm>
            <a:off x="7381875" y="10001250"/>
            <a:ext cx="3916363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61704" tIns="161704" rIns="161704" bIns="161704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Results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6678613" y="261938"/>
            <a:ext cx="0" cy="197643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4371" name="Picture 1" descr="Ext.IU.Som.revers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585788"/>
            <a:ext cx="60499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/object&gt;&lt;object type=&quot;8&quot; unique_id=&quot;1000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IUSM marketing logo poster 36x60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marketing logo poster 36x60 template.pot</Template>
  <TotalTime>1400</TotalTime>
  <Words>147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Helvetica</vt:lpstr>
      <vt:lpstr>Times New Roman</vt:lpstr>
      <vt:lpstr>IUSM marketing logo poster 36x60 template</vt:lpstr>
      <vt:lpstr>PowerPoint Presentation</vt:lpstr>
    </vt:vector>
  </TitlesOfParts>
  <Company>Duke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Media Services</dc:creator>
  <cp:lastModifiedBy>Kimes, Eric T</cp:lastModifiedBy>
  <cp:revision>85</cp:revision>
  <dcterms:created xsi:type="dcterms:W3CDTF">2001-11-27T14:41:49Z</dcterms:created>
  <dcterms:modified xsi:type="dcterms:W3CDTF">2017-05-16T15:31:47Z</dcterms:modified>
</cp:coreProperties>
</file>