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27432000" cy="16459200"/>
  <p:notesSz cx="7035800" cy="92837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322263" indent="-9683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644525" indent="-19685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968375" indent="-29686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292225" indent="-3952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834" y="66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8560CC7-5493-B245-B7C6-DBD23A7D9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7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8" y="5112544"/>
            <a:ext cx="23316406" cy="3529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3" y="9327356"/>
            <a:ext cx="19202797" cy="4205288"/>
          </a:xfrm>
        </p:spPr>
        <p:txBody>
          <a:bodyPr/>
          <a:lstStyle>
            <a:lvl1pPr marL="0" indent="0" algn="ctr">
              <a:buNone/>
              <a:defRPr/>
            </a:lvl1pPr>
            <a:lvl2pPr marL="323428" indent="0" algn="ctr">
              <a:buNone/>
              <a:defRPr/>
            </a:lvl2pPr>
            <a:lvl3pPr marL="646855" indent="0" algn="ctr">
              <a:buNone/>
              <a:defRPr/>
            </a:lvl3pPr>
            <a:lvl4pPr marL="970282" indent="0" algn="ctr">
              <a:buNone/>
              <a:defRPr/>
            </a:lvl4pPr>
            <a:lvl5pPr marL="1293710" indent="0" algn="ctr">
              <a:buNone/>
              <a:defRPr/>
            </a:lvl5pPr>
            <a:lvl6pPr marL="1617138" indent="0" algn="ctr">
              <a:buNone/>
              <a:defRPr/>
            </a:lvl6pPr>
            <a:lvl7pPr marL="1940566" indent="0" algn="ctr">
              <a:buNone/>
              <a:defRPr/>
            </a:lvl7pPr>
            <a:lvl8pPr marL="2263993" indent="0" algn="ctr">
              <a:buNone/>
              <a:defRPr/>
            </a:lvl8pPr>
            <a:lvl9pPr marL="25874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B49F7-DF05-A64A-8159-30C56D211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B88CE-9E53-B24C-8049-4052513BC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1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6094" y="1463278"/>
            <a:ext cx="5829102" cy="131671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8791" y="1463278"/>
            <a:ext cx="17392054" cy="131671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0975-541E-8D43-83D0-1B349AF19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5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759E0-DF8E-6D43-A34C-7FDE14DF6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324"/>
            <a:ext cx="23317399" cy="3269456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5872"/>
            <a:ext cx="23317399" cy="3600450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428" indent="0">
              <a:buNone/>
              <a:defRPr sz="1300"/>
            </a:lvl2pPr>
            <a:lvl3pPr marL="646855" indent="0">
              <a:buNone/>
              <a:defRPr sz="1100"/>
            </a:lvl3pPr>
            <a:lvl4pPr marL="970282" indent="0">
              <a:buNone/>
              <a:defRPr sz="1000"/>
            </a:lvl4pPr>
            <a:lvl5pPr marL="1293710" indent="0">
              <a:buNone/>
              <a:defRPr sz="1000"/>
            </a:lvl5pPr>
            <a:lvl6pPr marL="1617138" indent="0">
              <a:buNone/>
              <a:defRPr sz="1000"/>
            </a:lvl6pPr>
            <a:lvl7pPr marL="1940566" indent="0">
              <a:buNone/>
              <a:defRPr sz="1000"/>
            </a:lvl7pPr>
            <a:lvl8pPr marL="2263993" indent="0">
              <a:buNone/>
              <a:defRPr sz="1000"/>
            </a:lvl8pPr>
            <a:lvl9pPr marL="25874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E671-7C62-BA44-8A01-690E7C440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1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8790" y="4755357"/>
            <a:ext cx="11610578" cy="987504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4619" y="4755357"/>
            <a:ext cx="11610578" cy="987504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ABC1-8923-D146-8781-082957D0F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0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659606"/>
            <a:ext cx="24689594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4" y="3683795"/>
            <a:ext cx="12120563" cy="153590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4" y="5219700"/>
            <a:ext cx="12120563" cy="948332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4" y="3683795"/>
            <a:ext cx="12125523" cy="153590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4" y="5219700"/>
            <a:ext cx="12125523" cy="948332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E6B56-8579-8846-B1B9-8304EF8E5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DBFB-4930-0142-A866-CDE645DE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3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8651A-AAE8-0D45-8ECA-084F3F01D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9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654845"/>
            <a:ext cx="9024938" cy="27896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654845"/>
            <a:ext cx="15335250" cy="1404818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3444479"/>
            <a:ext cx="9024938" cy="11258550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E983F-61A5-EA48-B07D-AF5746B95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11521680"/>
            <a:ext cx="16459398" cy="135969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470422"/>
            <a:ext cx="16459398" cy="9876234"/>
          </a:xfrm>
        </p:spPr>
        <p:txBody>
          <a:bodyPr/>
          <a:lstStyle>
            <a:lvl1pPr marL="0" indent="0">
              <a:buNone/>
              <a:defRPr sz="2200"/>
            </a:lvl1pPr>
            <a:lvl2pPr marL="323428" indent="0">
              <a:buNone/>
              <a:defRPr sz="1900"/>
            </a:lvl2pPr>
            <a:lvl3pPr marL="646855" indent="0">
              <a:buNone/>
              <a:defRPr sz="1700"/>
            </a:lvl3pPr>
            <a:lvl4pPr marL="970282" indent="0">
              <a:buNone/>
              <a:defRPr sz="1400"/>
            </a:lvl4pPr>
            <a:lvl5pPr marL="1293710" indent="0">
              <a:buNone/>
              <a:defRPr sz="1400"/>
            </a:lvl5pPr>
            <a:lvl6pPr marL="1617138" indent="0">
              <a:buNone/>
              <a:defRPr sz="1400"/>
            </a:lvl6pPr>
            <a:lvl7pPr marL="1940566" indent="0">
              <a:buNone/>
              <a:defRPr sz="1400"/>
            </a:lvl7pPr>
            <a:lvl8pPr marL="2263993" indent="0">
              <a:buNone/>
              <a:defRPr sz="1400"/>
            </a:lvl8pPr>
            <a:lvl9pPr marL="2587420" indent="0">
              <a:buNone/>
              <a:defRPr sz="14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2881372"/>
            <a:ext cx="16459398" cy="1932384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F79B7-BFEE-FE4D-ABF6-7051FB67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8988" y="1463675"/>
            <a:ext cx="23317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66113" tIns="133057" rIns="266113" bIns="1330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8988" y="4756150"/>
            <a:ext cx="23317200" cy="987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8988" y="14995525"/>
            <a:ext cx="5715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4188" y="14995525"/>
            <a:ext cx="8686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ct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1188" y="14995525"/>
            <a:ext cx="5715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fld id="{1FDF543F-57A4-8D44-A3DA-980FA19F0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323428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6pPr>
      <a:lvl7pPr marL="646855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7pPr>
      <a:lvl8pPr marL="970282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8pPr>
      <a:lvl9pPr marL="1293710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996950" indent="-996950" algn="l" defTabSz="2660650" rtl="0" eaLnBrk="1" fontAlgn="base" hangingPunct="1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159000" indent="-8286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  <a:ea typeface="+mn-ea"/>
        </a:defRPr>
      </a:lvl2pPr>
      <a:lvl3pPr marL="3324225" indent="-663575" algn="l" defTabSz="2660650" rtl="0" eaLnBrk="1" fontAlgn="base" hangingPunct="1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  <a:ea typeface="+mn-ea"/>
        </a:defRPr>
      </a:lvl3pPr>
      <a:lvl4pPr marL="4654550" indent="-6635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5800">
          <a:solidFill>
            <a:schemeClr val="tx1"/>
          </a:solidFill>
          <a:latin typeface="+mn-lt"/>
          <a:ea typeface="+mn-ea"/>
        </a:defRPr>
      </a:lvl4pPr>
      <a:lvl5pPr marL="5986463" indent="-663575" algn="l" defTabSz="2660650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5pPr>
      <a:lvl6pPr marL="6311330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6pPr>
      <a:lvl7pPr marL="6634757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7pPr>
      <a:lvl8pPr marL="6958184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8pPr>
      <a:lvl9pPr marL="7281612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42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855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0282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371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13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0566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3993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742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27432000" cy="25812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64686" tIns="32342" rIns="64686" bIns="3234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713788" y="1354138"/>
            <a:ext cx="16762412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/>
          <a:lstStyle/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2700" b="1" dirty="0">
                <a:solidFill>
                  <a:schemeClr val="bg1"/>
                </a:solidFill>
              </a:rPr>
              <a:t>Bowen Center for Health Workforce Research &amp; Policy</a:t>
            </a:r>
            <a:endParaRPr lang="en-US" sz="27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6648450" y="271463"/>
            <a:ext cx="20783550" cy="788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4682" tIns="32341" rIns="64682" bIns="32341" anchor="ctr"/>
          <a:lstStyle/>
          <a:p>
            <a:pPr algn="ctr" defTabSz="2661539">
              <a:defRPr/>
            </a:pPr>
            <a:r>
              <a:rPr lang="en-US" sz="4800" b="1" dirty="0">
                <a:solidFill>
                  <a:schemeClr val="bg1"/>
                </a:solidFill>
                <a:cs typeface="+mn-cs"/>
              </a:rPr>
              <a:t>Poster Template 36” x 60</a:t>
            </a:r>
            <a:r>
              <a:rPr lang="en-US" sz="4800" b="1">
                <a:solidFill>
                  <a:schemeClr val="bg1"/>
                </a:solidFill>
                <a:cs typeface="+mn-cs"/>
              </a:rPr>
              <a:t>” (18” </a:t>
            </a:r>
            <a:r>
              <a:rPr lang="en-US" sz="4800" b="1" dirty="0">
                <a:solidFill>
                  <a:schemeClr val="bg1"/>
                </a:solidFill>
                <a:cs typeface="+mn-cs"/>
              </a:rPr>
              <a:t>x 30”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09600" y="3667125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746375" y="3228975"/>
            <a:ext cx="18224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609600" y="7937500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14588" y="7432675"/>
            <a:ext cx="23876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459038" y="11690350"/>
            <a:ext cx="2301875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609600" y="12484100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588963" y="3770313"/>
            <a:ext cx="3916362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Abstract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587375" y="8104188"/>
            <a:ext cx="39798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Background Here…Helvetica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635000" y="12585700"/>
            <a:ext cx="39782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Materials and Methods Here… 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7297738" y="3667125"/>
            <a:ext cx="6096000" cy="54848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8855075" y="3228975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7381875" y="3790950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5733713" y="3228975"/>
            <a:ext cx="263366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24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24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4003338" y="3667125"/>
            <a:ext cx="6094412" cy="54848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5151100" y="4854575"/>
            <a:ext cx="3457575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5679738" y="9364663"/>
            <a:ext cx="274161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4003338" y="9891713"/>
            <a:ext cx="6094412" cy="54848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5047913" y="10950575"/>
            <a:ext cx="16319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2918738" y="3228975"/>
            <a:ext cx="17097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2759988" y="12733338"/>
            <a:ext cx="20288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2571075" y="8080375"/>
            <a:ext cx="24050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0726400" y="3667125"/>
            <a:ext cx="6096000" cy="38893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0727988" y="13214350"/>
            <a:ext cx="6092825" cy="27749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0726400" y="8529638"/>
            <a:ext cx="6096000" cy="39560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1245513" y="13317538"/>
            <a:ext cx="2020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1167725" y="8775700"/>
            <a:ext cx="20764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1272500" y="4044950"/>
            <a:ext cx="18811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7297738" y="9898063"/>
            <a:ext cx="6096000" cy="54848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8855075" y="9380538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7381875" y="10001250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78613" y="261938"/>
            <a:ext cx="0" cy="197643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585788"/>
            <a:ext cx="60499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IUSM marketing logo poster 36x60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36x60 template.pot</Template>
  <TotalTime>1400</TotalTime>
  <Words>147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36x60 template</vt:lpstr>
      <vt:lpstr>PowerPoint Presentation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Kimes, Eric T</cp:lastModifiedBy>
  <cp:revision>85</cp:revision>
  <dcterms:created xsi:type="dcterms:W3CDTF">2001-11-27T14:41:49Z</dcterms:created>
  <dcterms:modified xsi:type="dcterms:W3CDTF">2017-05-16T15:31:47Z</dcterms:modified>
</cp:coreProperties>
</file>