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27432000" cy="137160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322263" indent="-9683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644525" indent="-196850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968375" indent="-296863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292225" indent="-395288" algn="l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26" y="432"/>
      </p:cViewPr>
      <p:guideLst>
        <p:guide orient="horz" pos="43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213A7E9-F092-494E-91F0-C5E030F64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3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8" y="4260454"/>
            <a:ext cx="23316406" cy="294084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4" y="7772797"/>
            <a:ext cx="19202797" cy="3504407"/>
          </a:xfrm>
        </p:spPr>
        <p:txBody>
          <a:bodyPr/>
          <a:lstStyle>
            <a:lvl1pPr marL="0" indent="0" algn="ctr">
              <a:buNone/>
              <a:defRPr/>
            </a:lvl1pPr>
            <a:lvl2pPr marL="323428" indent="0" algn="ctr">
              <a:buNone/>
              <a:defRPr/>
            </a:lvl2pPr>
            <a:lvl3pPr marL="646855" indent="0" algn="ctr">
              <a:buNone/>
              <a:defRPr/>
            </a:lvl3pPr>
            <a:lvl4pPr marL="970282" indent="0" algn="ctr">
              <a:buNone/>
              <a:defRPr/>
            </a:lvl4pPr>
            <a:lvl5pPr marL="1293710" indent="0" algn="ctr">
              <a:buNone/>
              <a:defRPr/>
            </a:lvl5pPr>
            <a:lvl6pPr marL="1617138" indent="0" algn="ctr">
              <a:buNone/>
              <a:defRPr/>
            </a:lvl6pPr>
            <a:lvl7pPr marL="1940566" indent="0" algn="ctr">
              <a:buNone/>
              <a:defRPr/>
            </a:lvl7pPr>
            <a:lvl8pPr marL="2263993" indent="0" algn="ctr">
              <a:buNone/>
              <a:defRPr/>
            </a:lvl8pPr>
            <a:lvl9pPr marL="25874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08C17-3442-F34E-9616-2EF75DC65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6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A53E7-EE73-BA43-8E4D-18F977783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9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546094" y="1219398"/>
            <a:ext cx="5829102" cy="10972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58791" y="1219398"/>
            <a:ext cx="17392054" cy="10972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9E8C1-1EDC-1E43-ACB4-905A5F364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2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F291C-B411-9D4C-B009-2FC43213B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40" y="8813603"/>
            <a:ext cx="23317399" cy="272454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40" y="5813227"/>
            <a:ext cx="23317399" cy="300037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428" indent="0">
              <a:buNone/>
              <a:defRPr sz="1300"/>
            </a:lvl2pPr>
            <a:lvl3pPr marL="646855" indent="0">
              <a:buNone/>
              <a:defRPr sz="1100"/>
            </a:lvl3pPr>
            <a:lvl4pPr marL="970282" indent="0">
              <a:buNone/>
              <a:defRPr sz="1000"/>
            </a:lvl4pPr>
            <a:lvl5pPr marL="1293710" indent="0">
              <a:buNone/>
              <a:defRPr sz="1000"/>
            </a:lvl5pPr>
            <a:lvl6pPr marL="1617138" indent="0">
              <a:buNone/>
              <a:defRPr sz="1000"/>
            </a:lvl6pPr>
            <a:lvl7pPr marL="1940566" indent="0">
              <a:buNone/>
              <a:defRPr sz="1000"/>
            </a:lvl7pPr>
            <a:lvl8pPr marL="2263993" indent="0">
              <a:buNone/>
              <a:defRPr sz="1000"/>
            </a:lvl8pPr>
            <a:lvl9pPr marL="258742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02E13-9937-E045-8B48-AC6E5CBD8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0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8790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4619" y="3962798"/>
            <a:ext cx="11610578" cy="8229203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694AA-012C-9E47-955D-884E237A1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0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9672"/>
            <a:ext cx="24689594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5" y="3069829"/>
            <a:ext cx="1212056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5" y="4349751"/>
            <a:ext cx="1212056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5" y="3069829"/>
            <a:ext cx="12125523" cy="1279922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428" indent="0">
              <a:buNone/>
              <a:defRPr sz="1400" b="1"/>
            </a:lvl2pPr>
            <a:lvl3pPr marL="646855" indent="0">
              <a:buNone/>
              <a:defRPr sz="1300" b="1"/>
            </a:lvl3pPr>
            <a:lvl4pPr marL="970282" indent="0">
              <a:buNone/>
              <a:defRPr sz="1100" b="1"/>
            </a:lvl4pPr>
            <a:lvl5pPr marL="1293710" indent="0">
              <a:buNone/>
              <a:defRPr sz="1100" b="1"/>
            </a:lvl5pPr>
            <a:lvl6pPr marL="1617138" indent="0">
              <a:buNone/>
              <a:defRPr sz="1100" b="1"/>
            </a:lvl6pPr>
            <a:lvl7pPr marL="1940566" indent="0">
              <a:buNone/>
              <a:defRPr sz="1100" b="1"/>
            </a:lvl7pPr>
            <a:lvl8pPr marL="2263993" indent="0">
              <a:buNone/>
              <a:defRPr sz="1100" b="1"/>
            </a:lvl8pPr>
            <a:lvl9pPr marL="2587420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5" y="4349751"/>
            <a:ext cx="12125523" cy="7902774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07C3-A363-4D4A-86B0-E20362BBC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6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EEF95-8FDD-E947-8106-79DD8D0E1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3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BDB6-6646-F241-BA15-8ACF079F1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1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545705"/>
            <a:ext cx="9024938" cy="232469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545705"/>
            <a:ext cx="15335250" cy="11706821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2870399"/>
            <a:ext cx="9024938" cy="9382125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9DF2-AC2D-554F-A026-E29E2080F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2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9601400"/>
            <a:ext cx="16459398" cy="113307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225352"/>
            <a:ext cx="16459398" cy="8230195"/>
          </a:xfrm>
        </p:spPr>
        <p:txBody>
          <a:bodyPr/>
          <a:lstStyle>
            <a:lvl1pPr marL="0" indent="0">
              <a:buNone/>
              <a:defRPr sz="2200"/>
            </a:lvl1pPr>
            <a:lvl2pPr marL="323428" indent="0">
              <a:buNone/>
              <a:defRPr sz="1900"/>
            </a:lvl2pPr>
            <a:lvl3pPr marL="646855" indent="0">
              <a:buNone/>
              <a:defRPr sz="1700"/>
            </a:lvl3pPr>
            <a:lvl4pPr marL="970282" indent="0">
              <a:buNone/>
              <a:defRPr sz="1400"/>
            </a:lvl4pPr>
            <a:lvl5pPr marL="1293710" indent="0">
              <a:buNone/>
              <a:defRPr sz="1400"/>
            </a:lvl5pPr>
            <a:lvl6pPr marL="1617138" indent="0">
              <a:buNone/>
              <a:defRPr sz="1400"/>
            </a:lvl6pPr>
            <a:lvl7pPr marL="1940566" indent="0">
              <a:buNone/>
              <a:defRPr sz="1400"/>
            </a:lvl7pPr>
            <a:lvl8pPr marL="2263993" indent="0">
              <a:buNone/>
              <a:defRPr sz="1400"/>
            </a:lvl8pPr>
            <a:lvl9pPr marL="2587420" indent="0">
              <a:buNone/>
              <a:defRPr sz="14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0734477"/>
            <a:ext cx="16459398" cy="1610320"/>
          </a:xfrm>
        </p:spPr>
        <p:txBody>
          <a:bodyPr/>
          <a:lstStyle>
            <a:lvl1pPr marL="0" indent="0">
              <a:buNone/>
              <a:defRPr sz="1000"/>
            </a:lvl1pPr>
            <a:lvl2pPr marL="323428" indent="0">
              <a:buNone/>
              <a:defRPr sz="800"/>
            </a:lvl2pPr>
            <a:lvl3pPr marL="646855" indent="0">
              <a:buNone/>
              <a:defRPr sz="700"/>
            </a:lvl3pPr>
            <a:lvl4pPr marL="970282" indent="0">
              <a:buNone/>
              <a:defRPr sz="600"/>
            </a:lvl4pPr>
            <a:lvl5pPr marL="1293710" indent="0">
              <a:buNone/>
              <a:defRPr sz="600"/>
            </a:lvl5pPr>
            <a:lvl6pPr marL="1617138" indent="0">
              <a:buNone/>
              <a:defRPr sz="600"/>
            </a:lvl6pPr>
            <a:lvl7pPr marL="1940566" indent="0">
              <a:buNone/>
              <a:defRPr sz="600"/>
            </a:lvl7pPr>
            <a:lvl8pPr marL="2263993" indent="0">
              <a:buNone/>
              <a:defRPr sz="600"/>
            </a:lvl8pPr>
            <a:lvl9pPr marL="2587420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0CB8-005F-0B42-9D92-8B344E246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8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8988" y="1219200"/>
            <a:ext cx="233172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8988" y="3963988"/>
            <a:ext cx="23317200" cy="822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589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4188" y="12496800"/>
            <a:ext cx="8686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ct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61188" y="12496800"/>
            <a:ext cx="5715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266113" tIns="133057" rIns="266113" bIns="133057" numCol="1" anchor="t" anchorCtr="0" compatLnSpc="1">
            <a:prstTxWarp prst="textNoShape">
              <a:avLst/>
            </a:prstTxWarp>
          </a:bodyPr>
          <a:lstStyle>
            <a:lvl1pPr algn="r" defTabSz="2661539">
              <a:defRPr sz="4100">
                <a:latin typeface="+mn-lt"/>
                <a:cs typeface="+mn-cs"/>
              </a:defRPr>
            </a:lvl1pPr>
          </a:lstStyle>
          <a:p>
            <a:pPr>
              <a:defRPr/>
            </a:pPr>
            <a:fld id="{1AEAC768-5A76-BC45-AAC4-0E89B3201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2660650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323428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6pPr>
      <a:lvl7pPr marL="646855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7pPr>
      <a:lvl8pPr marL="970282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8pPr>
      <a:lvl9pPr marL="1293710" algn="ctr" defTabSz="2661539" rtl="0" eaLnBrk="1" fontAlgn="base" hangingPunct="1">
        <a:spcBef>
          <a:spcPct val="0"/>
        </a:spcBef>
        <a:spcAft>
          <a:spcPct val="0"/>
        </a:spcAft>
        <a:defRPr sz="128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996950" indent="-996950" algn="l" defTabSz="2660650" rtl="0" eaLnBrk="1" fontAlgn="base" hangingPunct="1">
        <a:spcBef>
          <a:spcPct val="20000"/>
        </a:spcBef>
        <a:spcAft>
          <a:spcPct val="0"/>
        </a:spcAft>
        <a:buChar char="•"/>
        <a:defRPr sz="9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2159000" indent="-8286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  <a:ea typeface="+mn-ea"/>
        </a:defRPr>
      </a:lvl2pPr>
      <a:lvl3pPr marL="3324225" indent="-663575" algn="l" defTabSz="2660650" rtl="0" eaLnBrk="1" fontAlgn="base" hangingPunct="1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</a:defRPr>
      </a:lvl3pPr>
      <a:lvl4pPr marL="4654550" indent="-663575" algn="l" defTabSz="2660650" rtl="0" eaLnBrk="1" fontAlgn="base" hangingPunct="1">
        <a:spcBef>
          <a:spcPct val="20000"/>
        </a:spcBef>
        <a:spcAft>
          <a:spcPct val="0"/>
        </a:spcAft>
        <a:buChar char="–"/>
        <a:defRPr sz="5800">
          <a:solidFill>
            <a:schemeClr val="tx1"/>
          </a:solidFill>
          <a:latin typeface="+mn-lt"/>
          <a:ea typeface="+mn-ea"/>
        </a:defRPr>
      </a:lvl4pPr>
      <a:lvl5pPr marL="5986463" indent="-663575" algn="l" defTabSz="2660650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5pPr>
      <a:lvl6pPr marL="6311330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6pPr>
      <a:lvl7pPr marL="6634757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7pPr>
      <a:lvl8pPr marL="6958184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8pPr>
      <a:lvl9pPr marL="7281612" indent="-664823" algn="l" defTabSz="2661539" rtl="0" eaLnBrk="1" fontAlgn="base" hangingPunct="1">
        <a:spcBef>
          <a:spcPct val="20000"/>
        </a:spcBef>
        <a:spcAft>
          <a:spcPct val="0"/>
        </a:spcAft>
        <a:buChar char="»"/>
        <a:defRPr sz="5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42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855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0282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371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7138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0566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3993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7420" algn="l" defTabSz="3234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27432000" cy="2151063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64686" tIns="32342" rIns="64686" bIns="3234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713788" y="1128713"/>
            <a:ext cx="16762412" cy="10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/>
          <a:lstStyle/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998358" indent="-998358" algn="ctr" defTabSz="2661539">
              <a:spcBef>
                <a:spcPct val="20000"/>
              </a:spcBef>
              <a:defRPr/>
            </a:pPr>
            <a:r>
              <a:rPr lang="en-US" sz="27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2700" b="1" dirty="0" smtClean="0">
                <a:solidFill>
                  <a:schemeClr val="bg1"/>
                </a:solidFill>
                <a:cs typeface="+mn-cs"/>
              </a:rPr>
              <a:t>Bowen Center for Health Workforce Research </a:t>
            </a:r>
            <a:r>
              <a:rPr lang="en-US" sz="2700" b="1" smtClean="0">
                <a:solidFill>
                  <a:schemeClr val="bg1"/>
                </a:solidFill>
                <a:cs typeface="+mn-cs"/>
              </a:rPr>
              <a:t>&amp; Policy</a:t>
            </a:r>
            <a:endParaRPr lang="en-US" sz="27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6648450" y="227013"/>
            <a:ext cx="20783550" cy="65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64682" tIns="32341" rIns="64682" bIns="32341" anchor="ctr"/>
          <a:lstStyle/>
          <a:p>
            <a:pPr algn="ctr" defTabSz="2661539">
              <a:defRPr/>
            </a:pPr>
            <a:r>
              <a:rPr lang="en-US" sz="4800" b="1" dirty="0">
                <a:solidFill>
                  <a:schemeClr val="bg1"/>
                </a:solidFill>
                <a:cs typeface="+mn-cs"/>
              </a:rPr>
              <a:t>Poster Template 30” x 60” (15” x 30” template printed at 200%)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09600" y="3055938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746375" y="2603500"/>
            <a:ext cx="182245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609600" y="6615113"/>
            <a:ext cx="6096000" cy="28559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14588" y="6149975"/>
            <a:ext cx="2387600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1204913" y="9961563"/>
            <a:ext cx="4926012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  MATERIALS 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609600" y="10402888"/>
            <a:ext cx="6096000" cy="2857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588963" y="3141663"/>
            <a:ext cx="3916362" cy="265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Abstract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587375" y="6753225"/>
            <a:ext cx="3979863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Background Here…Helvetica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635000" y="10488613"/>
            <a:ext cx="397827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Materials and Methods Here… Helvetica 18 pt. Justify left.</a:t>
            </a:r>
            <a:endParaRPr lang="en-US" sz="13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13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7297738" y="3055938"/>
            <a:ext cx="6096000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8855075" y="260350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7381875" y="315912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5733713" y="2603500"/>
            <a:ext cx="263366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24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24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4003338" y="305593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5151100" y="4044950"/>
            <a:ext cx="3457575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5679738" y="7804150"/>
            <a:ext cx="2741612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14003338" y="8243888"/>
            <a:ext cx="6094412" cy="4570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15047913" y="9124950"/>
            <a:ext cx="1631950" cy="26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2918738" y="2603500"/>
            <a:ext cx="1709737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2869525" y="10567988"/>
            <a:ext cx="2028825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2571075" y="6667500"/>
            <a:ext cx="2405063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 eaLnBrk="0" hangingPunct="0">
              <a:defRPr/>
            </a:pPr>
            <a:r>
              <a:rPr lang="en-US" sz="2400" b="1" dirty="0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20726400" y="3055938"/>
            <a:ext cx="6096000" cy="324167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20727988" y="11012488"/>
            <a:ext cx="6092825" cy="23114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20726400" y="7108825"/>
            <a:ext cx="6096000" cy="329565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21245513" y="11098213"/>
            <a:ext cx="2020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21167725" y="7313613"/>
            <a:ext cx="207645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21272500" y="3370263"/>
            <a:ext cx="18811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130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7297738" y="8248650"/>
            <a:ext cx="6096000" cy="4570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61704" tIns="161704" rIns="161704" bIns="161704" anchor="ctr"/>
          <a:lstStyle/>
          <a:p>
            <a:pPr algn="ctr">
              <a:defRPr/>
            </a:pPr>
            <a:endParaRPr lang="en-US" sz="14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8855075" y="7816850"/>
            <a:ext cx="2981325" cy="43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4682" tIns="32341" rIns="64682" bIns="32341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7381875" y="8334375"/>
            <a:ext cx="3916363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61704" tIns="161704" rIns="161704" bIns="161704">
            <a:spAutoFit/>
          </a:bodyPr>
          <a:lstStyle/>
          <a:p>
            <a:pPr>
              <a:defRPr/>
            </a:pPr>
            <a:r>
              <a:rPr lang="en-US" sz="1300">
                <a:cs typeface="+mn-cs"/>
              </a:rPr>
              <a:t>Insert Results Here…Helvetica 18 pt. Justify left.</a:t>
            </a:r>
            <a:endParaRPr lang="en-US" sz="13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6678613" y="219075"/>
            <a:ext cx="0" cy="164623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481013"/>
            <a:ext cx="60499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0x60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30x60 template.pot</Template>
  <TotalTime>1400</TotalTime>
  <Words>147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30x60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83</cp:revision>
  <dcterms:created xsi:type="dcterms:W3CDTF">2001-11-27T14:41:49Z</dcterms:created>
  <dcterms:modified xsi:type="dcterms:W3CDTF">2016-05-04T16:24:47Z</dcterms:modified>
</cp:coreProperties>
</file>