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43891200" cy="21945600"/>
  <p:notesSz cx="70358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1pPr>
    <a:lvl2pPr marL="403225" indent="-122238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2pPr>
    <a:lvl3pPr marL="806450" indent="-24765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3pPr>
    <a:lvl4pPr marL="1211263" indent="-371475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4pPr>
    <a:lvl5pPr marL="1616075" indent="-4953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950000"/>
    <a:srgbClr val="7F0324"/>
    <a:srgbClr val="7D110C"/>
    <a:srgbClr val="AF0538"/>
    <a:srgbClr val="A09C00"/>
    <a:srgbClr val="CCCC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3" d="100"/>
          <a:sy n="33" d="100"/>
        </p:scale>
        <p:origin x="252" y="498"/>
      </p:cViewPr>
      <p:guideLst>
        <p:guide orient="horz" pos="6912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828800" cy="18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780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780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5D4CCE3D-3AD0-C348-B7F9-3E62DB77F7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415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7" y="6816726"/>
            <a:ext cx="37306249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5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04285" indent="0" algn="ctr">
              <a:buNone/>
              <a:defRPr/>
            </a:lvl2pPr>
            <a:lvl3pPr marL="808569" indent="0" algn="ctr">
              <a:buNone/>
              <a:defRPr/>
            </a:lvl3pPr>
            <a:lvl4pPr marL="1212853" indent="0" algn="ctr">
              <a:buNone/>
              <a:defRPr/>
            </a:lvl4pPr>
            <a:lvl5pPr marL="1617138" indent="0" algn="ctr">
              <a:buNone/>
              <a:defRPr/>
            </a:lvl5pPr>
            <a:lvl6pPr marL="2021422" indent="0" algn="ctr">
              <a:buNone/>
              <a:defRPr/>
            </a:lvl6pPr>
            <a:lvl7pPr marL="2425707" indent="0" algn="ctr">
              <a:buNone/>
              <a:defRPr/>
            </a:lvl7pPr>
            <a:lvl8pPr marL="2829991" indent="0" algn="ctr">
              <a:buNone/>
              <a:defRPr/>
            </a:lvl8pPr>
            <a:lvl9pPr marL="3234275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40189-5582-7344-AAE8-96D76004A4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2AD84-8B41-9445-A929-D6432C82D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94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3751" y="1951038"/>
            <a:ext cx="9326563" cy="17556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4065" y="1951038"/>
            <a:ext cx="27827287" cy="17556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4FF01-6F10-3349-A0B4-3C49D7BDC3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489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D4BC7-B195-E24A-ADC8-D683EE8077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203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14101765"/>
            <a:ext cx="37307839" cy="43592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9301163"/>
            <a:ext cx="37307839" cy="4800600"/>
          </a:xfrm>
        </p:spPr>
        <p:txBody>
          <a:bodyPr anchor="b"/>
          <a:lstStyle>
            <a:lvl1pPr marL="0" indent="0">
              <a:buNone/>
              <a:defRPr sz="1800"/>
            </a:lvl1pPr>
            <a:lvl2pPr marL="404285" indent="0">
              <a:buNone/>
              <a:defRPr sz="1600"/>
            </a:lvl2pPr>
            <a:lvl3pPr marL="808569" indent="0">
              <a:buNone/>
              <a:defRPr sz="1400"/>
            </a:lvl3pPr>
            <a:lvl4pPr marL="1212853" indent="0">
              <a:buNone/>
              <a:defRPr sz="1200"/>
            </a:lvl4pPr>
            <a:lvl5pPr marL="1617138" indent="0">
              <a:buNone/>
              <a:defRPr sz="1200"/>
            </a:lvl5pPr>
            <a:lvl6pPr marL="2021422" indent="0">
              <a:buNone/>
              <a:defRPr sz="1200"/>
            </a:lvl6pPr>
            <a:lvl7pPr marL="2425707" indent="0">
              <a:buNone/>
              <a:defRPr sz="1200"/>
            </a:lvl7pPr>
            <a:lvl8pPr marL="2829991" indent="0">
              <a:buNone/>
              <a:defRPr sz="1200"/>
            </a:lvl8pPr>
            <a:lvl9pPr marL="3234275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E0703-7705-434C-8E00-65AB1F9327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5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4064" y="6340477"/>
            <a:ext cx="18576925" cy="131667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3390" y="6340477"/>
            <a:ext cx="18576925" cy="131667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6B13F-488E-F548-B1AA-9985534F2A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284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6" y="879475"/>
            <a:ext cx="39503351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6" y="4911727"/>
            <a:ext cx="19392900" cy="2047875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4285" indent="0">
              <a:buNone/>
              <a:defRPr sz="1800" b="1"/>
            </a:lvl2pPr>
            <a:lvl3pPr marL="808569" indent="0">
              <a:buNone/>
              <a:defRPr sz="1600" b="1"/>
            </a:lvl3pPr>
            <a:lvl4pPr marL="1212853" indent="0">
              <a:buNone/>
              <a:defRPr sz="1400" b="1"/>
            </a:lvl4pPr>
            <a:lvl5pPr marL="1617138" indent="0">
              <a:buNone/>
              <a:defRPr sz="1400" b="1"/>
            </a:lvl5pPr>
            <a:lvl6pPr marL="2021422" indent="0">
              <a:buNone/>
              <a:defRPr sz="1400" b="1"/>
            </a:lvl6pPr>
            <a:lvl7pPr marL="2425707" indent="0">
              <a:buNone/>
              <a:defRPr sz="1400" b="1"/>
            </a:lvl7pPr>
            <a:lvl8pPr marL="2829991" indent="0">
              <a:buNone/>
              <a:defRPr sz="1400" b="1"/>
            </a:lvl8pPr>
            <a:lvl9pPr marL="3234275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6" y="6959600"/>
            <a:ext cx="19392900" cy="126444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9" y="4911727"/>
            <a:ext cx="19400837" cy="2047875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4285" indent="0">
              <a:buNone/>
              <a:defRPr sz="1800" b="1"/>
            </a:lvl2pPr>
            <a:lvl3pPr marL="808569" indent="0">
              <a:buNone/>
              <a:defRPr sz="1600" b="1"/>
            </a:lvl3pPr>
            <a:lvl4pPr marL="1212853" indent="0">
              <a:buNone/>
              <a:defRPr sz="1400" b="1"/>
            </a:lvl4pPr>
            <a:lvl5pPr marL="1617138" indent="0">
              <a:buNone/>
              <a:defRPr sz="1400" b="1"/>
            </a:lvl5pPr>
            <a:lvl6pPr marL="2021422" indent="0">
              <a:buNone/>
              <a:defRPr sz="1400" b="1"/>
            </a:lvl6pPr>
            <a:lvl7pPr marL="2425707" indent="0">
              <a:buNone/>
              <a:defRPr sz="1400" b="1"/>
            </a:lvl7pPr>
            <a:lvl8pPr marL="2829991" indent="0">
              <a:buNone/>
              <a:defRPr sz="1400" b="1"/>
            </a:lvl8pPr>
            <a:lvl9pPr marL="3234275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9" y="6959600"/>
            <a:ext cx="19400837" cy="126444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1F143-2AEA-424E-86A8-A564E05D30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51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96E27-62EB-3146-93C5-E04085D6A4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361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62A62-2D93-9644-B006-4ED9C365B3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878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6" y="873127"/>
            <a:ext cx="14439900" cy="371951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7"/>
            <a:ext cx="24536400" cy="1873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6" y="4592638"/>
            <a:ext cx="14439900" cy="15011400"/>
          </a:xfrm>
        </p:spPr>
        <p:txBody>
          <a:bodyPr/>
          <a:lstStyle>
            <a:lvl1pPr marL="0" indent="0">
              <a:buNone/>
              <a:defRPr sz="1200"/>
            </a:lvl1pPr>
            <a:lvl2pPr marL="404285" indent="0">
              <a:buNone/>
              <a:defRPr sz="1000"/>
            </a:lvl2pPr>
            <a:lvl3pPr marL="808569" indent="0">
              <a:buNone/>
              <a:defRPr sz="900"/>
            </a:lvl3pPr>
            <a:lvl4pPr marL="1212853" indent="0">
              <a:buNone/>
              <a:defRPr sz="800"/>
            </a:lvl4pPr>
            <a:lvl5pPr marL="1617138" indent="0">
              <a:buNone/>
              <a:defRPr sz="800"/>
            </a:lvl5pPr>
            <a:lvl6pPr marL="2021422" indent="0">
              <a:buNone/>
              <a:defRPr sz="800"/>
            </a:lvl6pPr>
            <a:lvl7pPr marL="2425707" indent="0">
              <a:buNone/>
              <a:defRPr sz="800"/>
            </a:lvl7pPr>
            <a:lvl8pPr marL="2829991" indent="0">
              <a:buNone/>
              <a:defRPr sz="800"/>
            </a:lvl8pPr>
            <a:lvl9pPr marL="323427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03F14-6857-F34C-9BE3-C8A8FF6372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819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4" y="15362240"/>
            <a:ext cx="26335037" cy="1812925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4" y="1960563"/>
            <a:ext cx="26335037" cy="13168312"/>
          </a:xfrm>
        </p:spPr>
        <p:txBody>
          <a:bodyPr/>
          <a:lstStyle>
            <a:lvl1pPr marL="0" indent="0">
              <a:buNone/>
              <a:defRPr sz="2800"/>
            </a:lvl1pPr>
            <a:lvl2pPr marL="404285" indent="0">
              <a:buNone/>
              <a:defRPr sz="2400"/>
            </a:lvl2pPr>
            <a:lvl3pPr marL="808569" indent="0">
              <a:buNone/>
              <a:defRPr sz="2100"/>
            </a:lvl3pPr>
            <a:lvl4pPr marL="1212853" indent="0">
              <a:buNone/>
              <a:defRPr sz="1800"/>
            </a:lvl4pPr>
            <a:lvl5pPr marL="1617138" indent="0">
              <a:buNone/>
              <a:defRPr sz="1800"/>
            </a:lvl5pPr>
            <a:lvl6pPr marL="2021422" indent="0">
              <a:buNone/>
              <a:defRPr sz="1800"/>
            </a:lvl6pPr>
            <a:lvl7pPr marL="2425707" indent="0">
              <a:buNone/>
              <a:defRPr sz="1800"/>
            </a:lvl7pPr>
            <a:lvl8pPr marL="2829991" indent="0">
              <a:buNone/>
              <a:defRPr sz="1800"/>
            </a:lvl8pPr>
            <a:lvl9pPr marL="3234275" indent="0">
              <a:buNone/>
              <a:defRPr sz="18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4" y="17175163"/>
            <a:ext cx="26335037" cy="2576512"/>
          </a:xfrm>
        </p:spPr>
        <p:txBody>
          <a:bodyPr/>
          <a:lstStyle>
            <a:lvl1pPr marL="0" indent="0">
              <a:buNone/>
              <a:defRPr sz="1200"/>
            </a:lvl1pPr>
            <a:lvl2pPr marL="404285" indent="0">
              <a:buNone/>
              <a:defRPr sz="1000"/>
            </a:lvl2pPr>
            <a:lvl3pPr marL="808569" indent="0">
              <a:buNone/>
              <a:defRPr sz="900"/>
            </a:lvl3pPr>
            <a:lvl4pPr marL="1212853" indent="0">
              <a:buNone/>
              <a:defRPr sz="800"/>
            </a:lvl4pPr>
            <a:lvl5pPr marL="1617138" indent="0">
              <a:buNone/>
              <a:defRPr sz="800"/>
            </a:lvl5pPr>
            <a:lvl6pPr marL="2021422" indent="0">
              <a:buNone/>
              <a:defRPr sz="800"/>
            </a:lvl6pPr>
            <a:lvl7pPr marL="2425707" indent="0">
              <a:buNone/>
              <a:defRPr sz="800"/>
            </a:lvl7pPr>
            <a:lvl8pPr marL="2829991" indent="0">
              <a:buNone/>
              <a:defRPr sz="800"/>
            </a:lvl8pPr>
            <a:lvl9pPr marL="323427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55814-4006-554F-B1C4-3FD98CF8BF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97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4063" y="1951038"/>
            <a:ext cx="3730625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32641" tIns="166321" rIns="332641" bIns="1663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4063" y="6340475"/>
            <a:ext cx="37306250" cy="131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32641" tIns="166321" rIns="332641" bIns="1663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4063" y="19994563"/>
            <a:ext cx="91440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32641" tIns="166321" rIns="332641" bIns="166321" numCol="1" anchor="t" anchorCtr="0" compatLnSpc="1">
            <a:prstTxWarp prst="textNoShape">
              <a:avLst/>
            </a:prstTxWarp>
          </a:bodyPr>
          <a:lstStyle>
            <a:lvl1pPr defTabSz="3326924">
              <a:defRPr sz="5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7113" y="19994563"/>
            <a:ext cx="1390015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32641" tIns="166321" rIns="332641" bIns="166321" numCol="1" anchor="t" anchorCtr="0" compatLnSpc="1">
            <a:prstTxWarp prst="textNoShape">
              <a:avLst/>
            </a:prstTxWarp>
          </a:bodyPr>
          <a:lstStyle>
            <a:lvl1pPr algn="ctr" defTabSz="3326924">
              <a:defRPr sz="5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6313" y="19994563"/>
            <a:ext cx="91440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32641" tIns="166321" rIns="332641" bIns="166321" numCol="1" anchor="t" anchorCtr="0" compatLnSpc="1">
            <a:prstTxWarp prst="textNoShape">
              <a:avLst/>
            </a:prstTxWarp>
          </a:bodyPr>
          <a:lstStyle>
            <a:lvl1pPr algn="r" defTabSz="3326924">
              <a:defRPr sz="5100">
                <a:latin typeface="+mn-lt"/>
                <a:cs typeface="+mn-cs"/>
              </a:defRPr>
            </a:lvl1pPr>
          </a:lstStyle>
          <a:p>
            <a:pPr>
              <a:defRPr/>
            </a:pPr>
            <a:fld id="{325513E4-CF96-D04A-8953-B949D85081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325813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defTabSz="3325813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defTabSz="3325813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defTabSz="3325813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defTabSz="3325813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04285" algn="ctr" defTabSz="3326924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</a:defRPr>
      </a:lvl6pPr>
      <a:lvl7pPr marL="808569" algn="ctr" defTabSz="3326924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</a:defRPr>
      </a:lvl7pPr>
      <a:lvl8pPr marL="1212853" algn="ctr" defTabSz="3326924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</a:defRPr>
      </a:lvl8pPr>
      <a:lvl9pPr marL="1617138" algn="ctr" defTabSz="3326924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1247775" indent="-1247775" algn="l" defTabSz="3325813" rtl="0" eaLnBrk="1" fontAlgn="base" hangingPunct="1">
        <a:spcBef>
          <a:spcPct val="20000"/>
        </a:spcBef>
        <a:spcAft>
          <a:spcPct val="0"/>
        </a:spcAft>
        <a:buChar char="•"/>
        <a:defRPr sz="117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2700338" indent="-1036638" algn="l" defTabSz="3325813" rtl="0" eaLnBrk="1" fontAlgn="base" hangingPunct="1">
        <a:spcBef>
          <a:spcPct val="20000"/>
        </a:spcBef>
        <a:spcAft>
          <a:spcPct val="0"/>
        </a:spcAft>
        <a:buChar char="–"/>
        <a:defRPr sz="10200">
          <a:solidFill>
            <a:schemeClr val="tx1"/>
          </a:solidFill>
          <a:latin typeface="+mn-lt"/>
          <a:ea typeface="+mn-ea"/>
        </a:defRPr>
      </a:lvl2pPr>
      <a:lvl3pPr marL="4156075" indent="-830263" algn="l" defTabSz="3325813" rtl="0" eaLnBrk="1" fontAlgn="base" hangingPunct="1">
        <a:spcBef>
          <a:spcPct val="20000"/>
        </a:spcBef>
        <a:spcAft>
          <a:spcPct val="0"/>
        </a:spcAft>
        <a:buChar char="•"/>
        <a:defRPr sz="8800">
          <a:solidFill>
            <a:schemeClr val="tx1"/>
          </a:solidFill>
          <a:latin typeface="+mn-lt"/>
          <a:ea typeface="+mn-ea"/>
        </a:defRPr>
      </a:lvl3pPr>
      <a:lvl4pPr marL="5819775" indent="-830263" algn="l" defTabSz="3325813" rtl="0" eaLnBrk="1" fontAlgn="base" hangingPunct="1">
        <a:spcBef>
          <a:spcPct val="20000"/>
        </a:spcBef>
        <a:spcAft>
          <a:spcPct val="0"/>
        </a:spcAft>
        <a:buChar char="–"/>
        <a:defRPr sz="7200">
          <a:solidFill>
            <a:schemeClr val="tx1"/>
          </a:solidFill>
          <a:latin typeface="+mn-lt"/>
          <a:ea typeface="+mn-ea"/>
        </a:defRPr>
      </a:lvl4pPr>
      <a:lvl5pPr marL="7483475" indent="-830263" algn="l" defTabSz="3325813" rtl="0" eaLnBrk="1" fontAlgn="base" hangingPunct="1">
        <a:spcBef>
          <a:spcPct val="20000"/>
        </a:spcBef>
        <a:spcAft>
          <a:spcPct val="0"/>
        </a:spcAft>
        <a:buChar char="»"/>
        <a:defRPr sz="7200">
          <a:solidFill>
            <a:schemeClr val="tx1"/>
          </a:solidFill>
          <a:latin typeface="+mn-lt"/>
          <a:ea typeface="+mn-ea"/>
        </a:defRPr>
      </a:lvl5pPr>
      <a:lvl6pPr marL="7889162" indent="-831029" algn="l" defTabSz="3326924" rtl="0" eaLnBrk="1" fontAlgn="base" hangingPunct="1">
        <a:spcBef>
          <a:spcPct val="20000"/>
        </a:spcBef>
        <a:spcAft>
          <a:spcPct val="0"/>
        </a:spcAft>
        <a:buChar char="»"/>
        <a:defRPr sz="7200">
          <a:solidFill>
            <a:schemeClr val="tx1"/>
          </a:solidFill>
          <a:latin typeface="+mn-lt"/>
          <a:ea typeface="+mn-ea"/>
        </a:defRPr>
      </a:lvl6pPr>
      <a:lvl7pPr marL="8293446" indent="-831029" algn="l" defTabSz="3326924" rtl="0" eaLnBrk="1" fontAlgn="base" hangingPunct="1">
        <a:spcBef>
          <a:spcPct val="20000"/>
        </a:spcBef>
        <a:spcAft>
          <a:spcPct val="0"/>
        </a:spcAft>
        <a:buChar char="»"/>
        <a:defRPr sz="7200">
          <a:solidFill>
            <a:schemeClr val="tx1"/>
          </a:solidFill>
          <a:latin typeface="+mn-lt"/>
          <a:ea typeface="+mn-ea"/>
        </a:defRPr>
      </a:lvl7pPr>
      <a:lvl8pPr marL="8697730" indent="-831029" algn="l" defTabSz="3326924" rtl="0" eaLnBrk="1" fontAlgn="base" hangingPunct="1">
        <a:spcBef>
          <a:spcPct val="20000"/>
        </a:spcBef>
        <a:spcAft>
          <a:spcPct val="0"/>
        </a:spcAft>
        <a:buChar char="»"/>
        <a:defRPr sz="7200">
          <a:solidFill>
            <a:schemeClr val="tx1"/>
          </a:solidFill>
          <a:latin typeface="+mn-lt"/>
          <a:ea typeface="+mn-ea"/>
        </a:defRPr>
      </a:lvl8pPr>
      <a:lvl9pPr marL="9102015" indent="-831029" algn="l" defTabSz="3326924" rtl="0" eaLnBrk="1" fontAlgn="base" hangingPunct="1">
        <a:spcBef>
          <a:spcPct val="20000"/>
        </a:spcBef>
        <a:spcAft>
          <a:spcPct val="0"/>
        </a:spcAft>
        <a:buChar char="»"/>
        <a:defRPr sz="7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4285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8569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2853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7138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1422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25707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29991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34275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5" name="Rectangle 115"/>
          <p:cNvSpPr>
            <a:spLocks noChangeArrowheads="1"/>
          </p:cNvSpPr>
          <p:nvPr/>
        </p:nvSpPr>
        <p:spPr bwMode="auto">
          <a:xfrm>
            <a:off x="0" y="0"/>
            <a:ext cx="43891200" cy="344170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80857" tIns="40428" rIns="80857" bIns="4042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36" name="Rectangle 116"/>
          <p:cNvSpPr>
            <a:spLocks noChangeArrowheads="1"/>
          </p:cNvSpPr>
          <p:nvPr/>
        </p:nvSpPr>
        <p:spPr bwMode="auto">
          <a:xfrm>
            <a:off x="13943013" y="1804988"/>
            <a:ext cx="26817637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853" tIns="40426" rIns="80853" bIns="40426"/>
          <a:lstStyle/>
          <a:p>
            <a:pPr marL="1247948" indent="-1247948" algn="ctr" defTabSz="3326924">
              <a:spcBef>
                <a:spcPct val="20000"/>
              </a:spcBef>
              <a:defRPr/>
            </a:pPr>
            <a:r>
              <a:rPr lang="en-US" sz="3400" b="1" dirty="0">
                <a:solidFill>
                  <a:schemeClr val="bg1"/>
                </a:solidFill>
                <a:cs typeface="+mn-cs"/>
              </a:rPr>
              <a:t>Author Names, Degree, Affiliation • Author Name, Degrees, Affiliation – Helvetica</a:t>
            </a:r>
          </a:p>
          <a:p>
            <a:pPr marL="1247948" indent="-1247948" algn="ctr" defTabSz="3326924">
              <a:spcBef>
                <a:spcPct val="20000"/>
              </a:spcBef>
              <a:defRPr/>
            </a:pPr>
            <a:r>
              <a:rPr lang="en-US" sz="3400" b="1" dirty="0">
                <a:solidFill>
                  <a:schemeClr val="bg1"/>
                </a:solidFill>
                <a:cs typeface="+mn-cs"/>
              </a:rPr>
              <a:t>Indiana University School of Medicine, </a:t>
            </a:r>
            <a:r>
              <a:rPr lang="en-US" sz="3400" b="1" dirty="0" smtClean="0">
                <a:solidFill>
                  <a:schemeClr val="bg1"/>
                </a:solidFill>
                <a:cs typeface="+mn-cs"/>
              </a:rPr>
              <a:t>Indiana Area Health Education </a:t>
            </a:r>
            <a:r>
              <a:rPr lang="en-US" sz="3400" b="1" smtClean="0">
                <a:solidFill>
                  <a:schemeClr val="bg1"/>
                </a:solidFill>
                <a:cs typeface="+mn-cs"/>
              </a:rPr>
              <a:t>Centers Network</a:t>
            </a:r>
            <a:endParaRPr lang="en-US" sz="34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5237" name="Rectangle 117"/>
          <p:cNvSpPr>
            <a:spLocks noChangeArrowheads="1"/>
          </p:cNvSpPr>
          <p:nvPr/>
        </p:nvSpPr>
        <p:spPr bwMode="auto">
          <a:xfrm>
            <a:off x="10637838" y="361950"/>
            <a:ext cx="33253362" cy="10525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80853" tIns="40426" rIns="80853" bIns="40426" anchor="ctr"/>
          <a:lstStyle/>
          <a:p>
            <a:pPr algn="ctr" defTabSz="3326924">
              <a:defRPr/>
            </a:pPr>
            <a:r>
              <a:rPr lang="en-US" sz="6000" b="1" dirty="0">
                <a:solidFill>
                  <a:schemeClr val="bg1"/>
                </a:solidFill>
                <a:cs typeface="+mn-cs"/>
              </a:rPr>
              <a:t>Poster Template 48” x 96” (24” x 48” template printed at 200%)</a:t>
            </a:r>
          </a:p>
        </p:txBody>
      </p:sp>
      <p:sp>
        <p:nvSpPr>
          <p:cNvPr id="5275" name="Rectangle 155"/>
          <p:cNvSpPr>
            <a:spLocks noChangeArrowheads="1"/>
          </p:cNvSpPr>
          <p:nvPr/>
        </p:nvSpPr>
        <p:spPr bwMode="auto">
          <a:xfrm>
            <a:off x="814388" y="4889500"/>
            <a:ext cx="10058400" cy="45704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81" name="Text Box 161"/>
          <p:cNvSpPr txBox="1">
            <a:spLocks noChangeArrowheads="1"/>
          </p:cNvSpPr>
          <p:nvPr/>
        </p:nvSpPr>
        <p:spPr bwMode="auto">
          <a:xfrm>
            <a:off x="4703763" y="4240213"/>
            <a:ext cx="2278062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ABSTRACT</a:t>
            </a:r>
          </a:p>
        </p:txBody>
      </p:sp>
      <p:sp>
        <p:nvSpPr>
          <p:cNvPr id="5276" name="Rectangle 156"/>
          <p:cNvSpPr>
            <a:spLocks noChangeArrowheads="1"/>
          </p:cNvSpPr>
          <p:nvPr/>
        </p:nvSpPr>
        <p:spPr bwMode="auto">
          <a:xfrm>
            <a:off x="814388" y="10582275"/>
            <a:ext cx="10058400" cy="45704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82" name="Text Box 162"/>
          <p:cNvSpPr txBox="1">
            <a:spLocks noChangeArrowheads="1"/>
          </p:cNvSpPr>
          <p:nvPr/>
        </p:nvSpPr>
        <p:spPr bwMode="auto">
          <a:xfrm>
            <a:off x="4351338" y="9910763"/>
            <a:ext cx="29845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3000" b="1">
                <a:solidFill>
                  <a:srgbClr val="AF0538"/>
                </a:solidFill>
                <a:cs typeface="+mn-cs"/>
              </a:rPr>
              <a:t>BACKGROUND</a:t>
            </a:r>
          </a:p>
        </p:txBody>
      </p:sp>
      <p:sp>
        <p:nvSpPr>
          <p:cNvPr id="5284" name="Text Box 164"/>
          <p:cNvSpPr txBox="1">
            <a:spLocks noChangeArrowheads="1"/>
          </p:cNvSpPr>
          <p:nvPr/>
        </p:nvSpPr>
        <p:spPr bwMode="auto">
          <a:xfrm>
            <a:off x="4403725" y="15587663"/>
            <a:ext cx="2878138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  MATERIALS</a:t>
            </a:r>
          </a:p>
          <a:p>
            <a:pPr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and METHODS </a:t>
            </a:r>
          </a:p>
        </p:txBody>
      </p:sp>
      <p:sp>
        <p:nvSpPr>
          <p:cNvPr id="5241" name="Rectangle 121"/>
          <p:cNvSpPr>
            <a:spLocks noChangeArrowheads="1"/>
          </p:cNvSpPr>
          <p:nvPr/>
        </p:nvSpPr>
        <p:spPr bwMode="auto">
          <a:xfrm>
            <a:off x="814388" y="16644938"/>
            <a:ext cx="10058400" cy="45704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78" name="Text Box 158"/>
          <p:cNvSpPr txBox="1">
            <a:spLocks noChangeArrowheads="1"/>
          </p:cNvSpPr>
          <p:nvPr/>
        </p:nvSpPr>
        <p:spPr bwMode="auto">
          <a:xfrm>
            <a:off x="941388" y="5027613"/>
            <a:ext cx="6265862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Abstract Here…Helvetica 18 pt. Justify left.</a:t>
            </a:r>
            <a:endParaRPr lang="en-US" sz="1600">
              <a:latin typeface="Arial" charset="0"/>
              <a:cs typeface="+mn-cs"/>
            </a:endParaRPr>
          </a:p>
        </p:txBody>
      </p:sp>
      <p:sp>
        <p:nvSpPr>
          <p:cNvPr id="5279" name="Text Box 159"/>
          <p:cNvSpPr txBox="1">
            <a:spLocks noChangeArrowheads="1"/>
          </p:cNvSpPr>
          <p:nvPr/>
        </p:nvSpPr>
        <p:spPr bwMode="auto">
          <a:xfrm>
            <a:off x="939800" y="10804525"/>
            <a:ext cx="6367463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Background Here…Helvetica 18 pt. Justify left.</a:t>
            </a:r>
            <a:endParaRPr lang="en-US" sz="1600">
              <a:latin typeface="Arial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1600">
              <a:cs typeface="+mn-cs"/>
            </a:endParaRPr>
          </a:p>
        </p:txBody>
      </p:sp>
      <p:sp>
        <p:nvSpPr>
          <p:cNvPr id="5285" name="Text Box 165"/>
          <p:cNvSpPr txBox="1">
            <a:spLocks noChangeArrowheads="1"/>
          </p:cNvSpPr>
          <p:nvPr/>
        </p:nvSpPr>
        <p:spPr bwMode="auto">
          <a:xfrm>
            <a:off x="1014413" y="16781463"/>
            <a:ext cx="6365875" cy="696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Materials and Methods Here… Helvetica 18 pt. Justify left.</a:t>
            </a:r>
            <a:endParaRPr lang="en-US" sz="1600">
              <a:latin typeface="Arial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1600">
              <a:cs typeface="+mn-cs"/>
            </a:endParaRPr>
          </a:p>
        </p:txBody>
      </p:sp>
      <p:sp>
        <p:nvSpPr>
          <p:cNvPr id="5288" name="Rectangle 168"/>
          <p:cNvSpPr>
            <a:spLocks noChangeArrowheads="1"/>
          </p:cNvSpPr>
          <p:nvPr/>
        </p:nvSpPr>
        <p:spPr bwMode="auto">
          <a:xfrm>
            <a:off x="11609388" y="4889500"/>
            <a:ext cx="10058400" cy="73136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89" name="Text Box 169"/>
          <p:cNvSpPr txBox="1">
            <a:spLocks noChangeArrowheads="1"/>
          </p:cNvSpPr>
          <p:nvPr/>
        </p:nvSpPr>
        <p:spPr bwMode="auto">
          <a:xfrm>
            <a:off x="14774863" y="4240213"/>
            <a:ext cx="37274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RESULTS BLOCK 1</a:t>
            </a:r>
          </a:p>
        </p:txBody>
      </p:sp>
      <p:sp>
        <p:nvSpPr>
          <p:cNvPr id="5290" name="Text Box 170"/>
          <p:cNvSpPr txBox="1">
            <a:spLocks noChangeArrowheads="1"/>
          </p:cNvSpPr>
          <p:nvPr/>
        </p:nvSpPr>
        <p:spPr bwMode="auto">
          <a:xfrm>
            <a:off x="11811000" y="5054600"/>
            <a:ext cx="6265863" cy="65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202130" tIns="202130" rIns="202130" bIns="202130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Results Here…Helvetica 18 pt. Justify left.</a:t>
            </a:r>
            <a:endParaRPr lang="en-US" sz="1600">
              <a:latin typeface="Arial" charset="0"/>
              <a:cs typeface="+mn-cs"/>
            </a:endParaRPr>
          </a:p>
        </p:txBody>
      </p:sp>
      <p:sp>
        <p:nvSpPr>
          <p:cNvPr id="5292" name="Text Box 172"/>
          <p:cNvSpPr txBox="1">
            <a:spLocks noChangeArrowheads="1"/>
          </p:cNvSpPr>
          <p:nvPr/>
        </p:nvSpPr>
        <p:spPr bwMode="auto">
          <a:xfrm>
            <a:off x="25722263" y="4240213"/>
            <a:ext cx="329088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RESULTS</a:t>
            </a:r>
            <a:r>
              <a:rPr lang="en-US" sz="3000" b="1" dirty="0">
                <a:solidFill>
                  <a:srgbClr val="AF0538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 </a:t>
            </a:r>
            <a:r>
              <a:rPr lang="en-US" sz="3000" b="1" dirty="0">
                <a:solidFill>
                  <a:srgbClr val="AF0538"/>
                </a:solidFill>
                <a:cs typeface="+mn-cs"/>
              </a:rPr>
              <a:t>TABLE</a:t>
            </a:r>
          </a:p>
        </p:txBody>
      </p:sp>
      <p:sp>
        <p:nvSpPr>
          <p:cNvPr id="5294" name="Rectangle 174"/>
          <p:cNvSpPr>
            <a:spLocks noChangeArrowheads="1"/>
          </p:cNvSpPr>
          <p:nvPr/>
        </p:nvSpPr>
        <p:spPr bwMode="auto">
          <a:xfrm>
            <a:off x="22337713" y="4889500"/>
            <a:ext cx="10058400" cy="73136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96" name="Rectangle 176"/>
          <p:cNvSpPr>
            <a:spLocks noChangeArrowheads="1"/>
          </p:cNvSpPr>
          <p:nvPr/>
        </p:nvSpPr>
        <p:spPr bwMode="auto">
          <a:xfrm>
            <a:off x="24242713" y="6472238"/>
            <a:ext cx="5530850" cy="32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Table Here…</a:t>
            </a:r>
          </a:p>
        </p:txBody>
      </p:sp>
      <p:sp>
        <p:nvSpPr>
          <p:cNvPr id="5293" name="Text Box 173"/>
          <p:cNvSpPr txBox="1">
            <a:spLocks noChangeArrowheads="1"/>
          </p:cNvSpPr>
          <p:nvPr/>
        </p:nvSpPr>
        <p:spPr bwMode="auto">
          <a:xfrm>
            <a:off x="25654000" y="12485688"/>
            <a:ext cx="342582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>
              <a:defRPr/>
            </a:pPr>
            <a:r>
              <a:rPr lang="en-US" sz="3000" b="1">
                <a:solidFill>
                  <a:srgbClr val="AF0538"/>
                </a:solidFill>
                <a:cs typeface="+mn-cs"/>
              </a:rPr>
              <a:t>RESULTS GRAPH</a:t>
            </a:r>
          </a:p>
        </p:txBody>
      </p:sp>
      <p:sp>
        <p:nvSpPr>
          <p:cNvPr id="5295" name="Rectangle 175"/>
          <p:cNvSpPr>
            <a:spLocks noChangeArrowheads="1"/>
          </p:cNvSpPr>
          <p:nvPr/>
        </p:nvSpPr>
        <p:spPr bwMode="auto">
          <a:xfrm>
            <a:off x="22337713" y="13188950"/>
            <a:ext cx="10058400" cy="73136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97" name="Rectangle 177"/>
          <p:cNvSpPr>
            <a:spLocks noChangeArrowheads="1"/>
          </p:cNvSpPr>
          <p:nvPr/>
        </p:nvSpPr>
        <p:spPr bwMode="auto">
          <a:xfrm>
            <a:off x="24077613" y="14600238"/>
            <a:ext cx="2011362" cy="32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Graph Here…</a:t>
            </a:r>
          </a:p>
        </p:txBody>
      </p:sp>
      <p:sp>
        <p:nvSpPr>
          <p:cNvPr id="5299" name="Text Box 179"/>
          <p:cNvSpPr txBox="1">
            <a:spLocks noChangeArrowheads="1"/>
          </p:cNvSpPr>
          <p:nvPr/>
        </p:nvSpPr>
        <p:spPr bwMode="auto">
          <a:xfrm>
            <a:off x="37042725" y="4240213"/>
            <a:ext cx="213677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 eaLnBrk="0" hangingPunct="0"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SUMMARY</a:t>
            </a:r>
          </a:p>
        </p:txBody>
      </p:sp>
      <p:sp>
        <p:nvSpPr>
          <p:cNvPr id="5302" name="Text Box 182"/>
          <p:cNvSpPr txBox="1">
            <a:spLocks noChangeArrowheads="1"/>
          </p:cNvSpPr>
          <p:nvPr/>
        </p:nvSpPr>
        <p:spPr bwMode="auto">
          <a:xfrm>
            <a:off x="36842700" y="16978313"/>
            <a:ext cx="2535238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 eaLnBrk="0" hangingPunct="0"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REFERENCE</a:t>
            </a:r>
          </a:p>
        </p:txBody>
      </p:sp>
      <p:sp>
        <p:nvSpPr>
          <p:cNvPr id="5304" name="Text Box 184"/>
          <p:cNvSpPr txBox="1">
            <a:spLocks noChangeArrowheads="1"/>
          </p:cNvSpPr>
          <p:nvPr/>
        </p:nvSpPr>
        <p:spPr bwMode="auto">
          <a:xfrm>
            <a:off x="36607750" y="10772775"/>
            <a:ext cx="3005138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 eaLnBrk="0" hangingPunct="0"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CONCLUSIONS</a:t>
            </a:r>
          </a:p>
        </p:txBody>
      </p:sp>
      <p:sp>
        <p:nvSpPr>
          <p:cNvPr id="5305" name="Rectangle 185"/>
          <p:cNvSpPr>
            <a:spLocks noChangeArrowheads="1"/>
          </p:cNvSpPr>
          <p:nvPr/>
        </p:nvSpPr>
        <p:spPr bwMode="auto">
          <a:xfrm>
            <a:off x="33081913" y="4889500"/>
            <a:ext cx="10058400" cy="518477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306" name="Rectangle 186"/>
          <p:cNvSpPr>
            <a:spLocks noChangeArrowheads="1"/>
          </p:cNvSpPr>
          <p:nvPr/>
        </p:nvSpPr>
        <p:spPr bwMode="auto">
          <a:xfrm>
            <a:off x="33081913" y="17619663"/>
            <a:ext cx="10058400" cy="369887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307" name="Rectangle 187"/>
          <p:cNvSpPr>
            <a:spLocks noChangeArrowheads="1"/>
          </p:cNvSpPr>
          <p:nvPr/>
        </p:nvSpPr>
        <p:spPr bwMode="auto">
          <a:xfrm>
            <a:off x="33081913" y="11372850"/>
            <a:ext cx="10058400" cy="527367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303" name="Rectangle 183"/>
          <p:cNvSpPr>
            <a:spLocks noChangeArrowheads="1"/>
          </p:cNvSpPr>
          <p:nvPr/>
        </p:nvSpPr>
        <p:spPr bwMode="auto">
          <a:xfrm>
            <a:off x="33993138" y="17756188"/>
            <a:ext cx="248920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References Here…</a:t>
            </a:r>
          </a:p>
          <a:p>
            <a:pPr>
              <a:defRPr/>
            </a:pPr>
            <a:r>
              <a:rPr lang="en-US" sz="1600">
                <a:cs typeface="+mn-cs"/>
              </a:rPr>
              <a:t>Helvetica 18 pt.</a:t>
            </a:r>
          </a:p>
        </p:txBody>
      </p:sp>
      <p:sp>
        <p:nvSpPr>
          <p:cNvPr id="5308" name="Rectangle 188"/>
          <p:cNvSpPr>
            <a:spLocks noChangeArrowheads="1"/>
          </p:cNvSpPr>
          <p:nvPr/>
        </p:nvSpPr>
        <p:spPr bwMode="auto">
          <a:xfrm>
            <a:off x="33869313" y="11701463"/>
            <a:ext cx="2559050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Conclusions Here…</a:t>
            </a:r>
          </a:p>
          <a:p>
            <a:pPr>
              <a:defRPr/>
            </a:pPr>
            <a:r>
              <a:rPr lang="en-US" sz="1600">
                <a:cs typeface="+mn-cs"/>
              </a:rPr>
              <a:t>Helvetica 18 pt.</a:t>
            </a:r>
          </a:p>
        </p:txBody>
      </p:sp>
      <p:sp>
        <p:nvSpPr>
          <p:cNvPr id="5309" name="Rectangle 189"/>
          <p:cNvSpPr>
            <a:spLocks noChangeArrowheads="1"/>
          </p:cNvSpPr>
          <p:nvPr/>
        </p:nvSpPr>
        <p:spPr bwMode="auto">
          <a:xfrm>
            <a:off x="34036000" y="5392738"/>
            <a:ext cx="231775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Summery Here…</a:t>
            </a:r>
          </a:p>
          <a:p>
            <a:pPr>
              <a:defRPr/>
            </a:pPr>
            <a:r>
              <a:rPr lang="en-US" sz="1600">
                <a:cs typeface="+mn-cs"/>
              </a:rPr>
              <a:t>Helvetica 18 pt.</a:t>
            </a:r>
          </a:p>
        </p:txBody>
      </p:sp>
      <p:sp>
        <p:nvSpPr>
          <p:cNvPr id="5327" name="Rectangle 207"/>
          <p:cNvSpPr>
            <a:spLocks noChangeArrowheads="1"/>
          </p:cNvSpPr>
          <p:nvPr/>
        </p:nvSpPr>
        <p:spPr bwMode="auto">
          <a:xfrm>
            <a:off x="11609388" y="13196888"/>
            <a:ext cx="10058400" cy="73136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328" name="Text Box 208"/>
          <p:cNvSpPr txBox="1">
            <a:spLocks noChangeArrowheads="1"/>
          </p:cNvSpPr>
          <p:nvPr/>
        </p:nvSpPr>
        <p:spPr bwMode="auto">
          <a:xfrm>
            <a:off x="14774863" y="12507913"/>
            <a:ext cx="37274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>
              <a:defRPr/>
            </a:pPr>
            <a:r>
              <a:rPr lang="en-US" sz="3000" b="1">
                <a:solidFill>
                  <a:srgbClr val="AF0538"/>
                </a:solidFill>
                <a:cs typeface="+mn-cs"/>
              </a:rPr>
              <a:t>RESULTS BLOCK 2</a:t>
            </a:r>
          </a:p>
        </p:txBody>
      </p:sp>
      <p:sp>
        <p:nvSpPr>
          <p:cNvPr id="5329" name="Text Box 209"/>
          <p:cNvSpPr txBox="1">
            <a:spLocks noChangeArrowheads="1"/>
          </p:cNvSpPr>
          <p:nvPr/>
        </p:nvSpPr>
        <p:spPr bwMode="auto">
          <a:xfrm>
            <a:off x="11811000" y="13335000"/>
            <a:ext cx="6265863" cy="65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202130" tIns="202130" rIns="202130" bIns="202130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Results Here…Helvetica 18 pt. Justify left.</a:t>
            </a:r>
            <a:endParaRPr lang="en-US" sz="1600">
              <a:latin typeface="Arial" charset="0"/>
              <a:cs typeface="+mn-cs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10685463" y="349250"/>
            <a:ext cx="0" cy="263525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14371" name="Picture 1" descr="Ext.IU.Som.revers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776288"/>
            <a:ext cx="9144000" cy="179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USM marketing logo poster 48x96 templat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IUSM marketing logo poster 48x96 template.pot</Template>
  <TotalTime>1391</TotalTime>
  <Words>145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Helvetica</vt:lpstr>
      <vt:lpstr>Times New Roman</vt:lpstr>
      <vt:lpstr>IUSM marketing logo poster 48x96 template</vt:lpstr>
      <vt:lpstr>PowerPoint Presentation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Educational Media Services</dc:creator>
  <cp:lastModifiedBy>Cooper, Shannon L</cp:lastModifiedBy>
  <cp:revision>80</cp:revision>
  <dcterms:created xsi:type="dcterms:W3CDTF">2001-11-27T14:41:49Z</dcterms:created>
  <dcterms:modified xsi:type="dcterms:W3CDTF">2016-05-04T16:49:00Z</dcterms:modified>
</cp:coreProperties>
</file>