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3"/>
  </p:handoutMasterIdLst>
  <p:sldIdLst>
    <p:sldId id="256" r:id="rId2"/>
  </p:sldIdLst>
  <p:sldSz cx="51206400" cy="38404800"/>
  <p:notesSz cx="70358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500" kern="1200">
        <a:solidFill>
          <a:schemeClr val="tx1"/>
        </a:solidFill>
        <a:latin typeface="Helvetica" charset="0"/>
        <a:ea typeface="ＭＳ Ｐゴシック" charset="0"/>
        <a:cs typeface="ＭＳ Ｐゴシック" charset="0"/>
      </a:defRPr>
    </a:lvl1pPr>
    <a:lvl2pPr marL="658813" indent="-201613" algn="l" rtl="0" fontAlgn="base">
      <a:spcBef>
        <a:spcPct val="0"/>
      </a:spcBef>
      <a:spcAft>
        <a:spcPct val="0"/>
      </a:spcAft>
      <a:defRPr sz="3500" kern="1200">
        <a:solidFill>
          <a:schemeClr val="tx1"/>
        </a:solidFill>
        <a:latin typeface="Helvetica" charset="0"/>
        <a:ea typeface="ＭＳ Ｐゴシック" charset="0"/>
        <a:cs typeface="ＭＳ Ｐゴシック" charset="0"/>
      </a:defRPr>
    </a:lvl2pPr>
    <a:lvl3pPr marL="1319213" indent="-404813" algn="l" rtl="0" fontAlgn="base">
      <a:spcBef>
        <a:spcPct val="0"/>
      </a:spcBef>
      <a:spcAft>
        <a:spcPct val="0"/>
      </a:spcAft>
      <a:defRPr sz="3500" kern="1200">
        <a:solidFill>
          <a:schemeClr val="tx1"/>
        </a:solidFill>
        <a:latin typeface="Helvetica" charset="0"/>
        <a:ea typeface="ＭＳ Ｐゴシック" charset="0"/>
        <a:cs typeface="ＭＳ Ｐゴシック" charset="0"/>
      </a:defRPr>
    </a:lvl3pPr>
    <a:lvl4pPr marL="1979613" indent="-608013" algn="l" rtl="0" fontAlgn="base">
      <a:spcBef>
        <a:spcPct val="0"/>
      </a:spcBef>
      <a:spcAft>
        <a:spcPct val="0"/>
      </a:spcAft>
      <a:defRPr sz="3500" kern="1200">
        <a:solidFill>
          <a:schemeClr val="tx1"/>
        </a:solidFill>
        <a:latin typeface="Helvetica" charset="0"/>
        <a:ea typeface="ＭＳ Ｐゴシック" charset="0"/>
        <a:cs typeface="ＭＳ Ｐゴシック" charset="0"/>
      </a:defRPr>
    </a:lvl4pPr>
    <a:lvl5pPr marL="2640013" indent="-811213" algn="l" rtl="0" fontAlgn="base">
      <a:spcBef>
        <a:spcPct val="0"/>
      </a:spcBef>
      <a:spcAft>
        <a:spcPct val="0"/>
      </a:spcAft>
      <a:defRPr sz="3500" kern="1200">
        <a:solidFill>
          <a:schemeClr val="tx1"/>
        </a:solidFill>
        <a:latin typeface="Helvetica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3500" kern="1200">
        <a:solidFill>
          <a:schemeClr val="tx1"/>
        </a:solidFill>
        <a:latin typeface="Helvetica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3500" kern="1200">
        <a:solidFill>
          <a:schemeClr val="tx1"/>
        </a:solidFill>
        <a:latin typeface="Helvetica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3500" kern="1200">
        <a:solidFill>
          <a:schemeClr val="tx1"/>
        </a:solidFill>
        <a:latin typeface="Helvetica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3500" kern="1200">
        <a:solidFill>
          <a:schemeClr val="tx1"/>
        </a:solidFill>
        <a:latin typeface="Helvetica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2096">
          <p15:clr>
            <a:srgbClr val="A4A3A4"/>
          </p15:clr>
        </p15:guide>
        <p15:guide id="2" pos="1612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00"/>
    <a:srgbClr val="950000"/>
    <a:srgbClr val="7F0324"/>
    <a:srgbClr val="7D110C"/>
    <a:srgbClr val="AF0538"/>
    <a:srgbClr val="A09C00"/>
    <a:srgbClr val="CCCC00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22" d="100"/>
          <a:sy n="22" d="100"/>
        </p:scale>
        <p:origin x="1188" y="84"/>
      </p:cViewPr>
      <p:guideLst>
        <p:guide orient="horz" pos="12096"/>
        <p:guide pos="1612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1828800" cy="18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800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3208" tIns="46604" rIns="93208" bIns="46604" numCol="1" anchor="t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87800" y="0"/>
            <a:ext cx="304800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3208" tIns="46604" rIns="93208" bIns="46604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0150"/>
            <a:ext cx="304800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3208" tIns="46604" rIns="93208" bIns="46604" numCol="1" anchor="b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87800" y="8820150"/>
            <a:ext cx="304800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3208" tIns="46604" rIns="93208" bIns="46604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fld id="{8459C822-D1E0-F148-9543-A88E2FFDBF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135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41221" y="11929269"/>
            <a:ext cx="43523958" cy="82343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80592" y="21763831"/>
            <a:ext cx="35845221" cy="9812338"/>
          </a:xfrm>
        </p:spPr>
        <p:txBody>
          <a:bodyPr/>
          <a:lstStyle>
            <a:lvl1pPr marL="0" indent="0" algn="ctr">
              <a:buNone/>
              <a:defRPr/>
            </a:lvl1pPr>
            <a:lvl2pPr marL="660380" indent="0" algn="ctr">
              <a:buNone/>
              <a:defRPr/>
            </a:lvl2pPr>
            <a:lvl3pPr marL="1320759" indent="0" algn="ctr">
              <a:buNone/>
              <a:defRPr/>
            </a:lvl3pPr>
            <a:lvl4pPr marL="1981139" indent="0" algn="ctr">
              <a:buNone/>
              <a:defRPr/>
            </a:lvl4pPr>
            <a:lvl5pPr marL="2641519" indent="0" algn="ctr">
              <a:buNone/>
              <a:defRPr/>
            </a:lvl5pPr>
            <a:lvl6pPr marL="3301898" indent="0" algn="ctr">
              <a:buNone/>
              <a:defRPr/>
            </a:lvl6pPr>
            <a:lvl7pPr marL="3962278" indent="0" algn="ctr">
              <a:buNone/>
              <a:defRPr/>
            </a:lvl7pPr>
            <a:lvl8pPr marL="4622658" indent="0" algn="ctr">
              <a:buNone/>
              <a:defRPr/>
            </a:lvl8pPr>
            <a:lvl9pPr marL="5283037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535FD2-C08B-6E4D-969E-DC36C5543E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1827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C146A0-0563-1F45-B1F3-CF13BC880F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0854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6486042" y="3414316"/>
            <a:ext cx="10880990" cy="3072328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43074" y="3414316"/>
            <a:ext cx="32465168" cy="3072328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0E976B-213D-0E4A-867B-6B95A3C183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4459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5DED25-D86F-1243-AA89-19158412A3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2068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44951" y="24678086"/>
            <a:ext cx="43525811" cy="7628731"/>
          </a:xfrm>
        </p:spPr>
        <p:txBody>
          <a:bodyPr anchor="t"/>
          <a:lstStyle>
            <a:lvl1pPr algn="l">
              <a:defRPr sz="58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44951" y="16277035"/>
            <a:ext cx="43525811" cy="8401050"/>
          </a:xfrm>
        </p:spPr>
        <p:txBody>
          <a:bodyPr anchor="b"/>
          <a:lstStyle>
            <a:lvl1pPr marL="0" indent="0">
              <a:buNone/>
              <a:defRPr sz="2900"/>
            </a:lvl1pPr>
            <a:lvl2pPr marL="660380" indent="0">
              <a:buNone/>
              <a:defRPr sz="2600"/>
            </a:lvl2pPr>
            <a:lvl3pPr marL="1320759" indent="0">
              <a:buNone/>
              <a:defRPr sz="2300"/>
            </a:lvl3pPr>
            <a:lvl4pPr marL="1981139" indent="0">
              <a:buNone/>
              <a:defRPr sz="2000"/>
            </a:lvl4pPr>
            <a:lvl5pPr marL="2641519" indent="0">
              <a:buNone/>
              <a:defRPr sz="2000"/>
            </a:lvl5pPr>
            <a:lvl6pPr marL="3301898" indent="0">
              <a:buNone/>
              <a:defRPr sz="2000"/>
            </a:lvl6pPr>
            <a:lvl7pPr marL="3962278" indent="0">
              <a:buNone/>
              <a:defRPr sz="2000"/>
            </a:lvl7pPr>
            <a:lvl8pPr marL="4622658" indent="0">
              <a:buNone/>
              <a:defRPr sz="2000"/>
            </a:lvl8pPr>
            <a:lvl9pPr marL="5283037" indent="0">
              <a:buNone/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0CB8E6-3C9C-A140-B46A-2784E2D166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6418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43075" y="11095832"/>
            <a:ext cx="21673079" cy="23041769"/>
          </a:xfrm>
        </p:spPr>
        <p:txBody>
          <a:bodyPr/>
          <a:lstStyle>
            <a:lvl1pPr>
              <a:defRPr sz="4000"/>
            </a:lvl1pPr>
            <a:lvl2pPr>
              <a:defRPr sz="35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693954" y="11095832"/>
            <a:ext cx="21673079" cy="23041769"/>
          </a:xfrm>
        </p:spPr>
        <p:txBody>
          <a:bodyPr/>
          <a:lstStyle>
            <a:lvl1pPr>
              <a:defRPr sz="4000"/>
            </a:lvl1pPr>
            <a:lvl2pPr>
              <a:defRPr sz="35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D8C990-FDF3-AB49-8996-A242B10F47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677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59579" y="1539081"/>
            <a:ext cx="46087242" cy="640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59579" y="8595520"/>
            <a:ext cx="22625050" cy="3583781"/>
          </a:xfrm>
        </p:spPr>
        <p:txBody>
          <a:bodyPr anchor="b"/>
          <a:lstStyle>
            <a:lvl1pPr marL="0" indent="0">
              <a:buNone/>
              <a:defRPr sz="3500" b="1"/>
            </a:lvl1pPr>
            <a:lvl2pPr marL="660380" indent="0">
              <a:buNone/>
              <a:defRPr sz="2900" b="1"/>
            </a:lvl2pPr>
            <a:lvl3pPr marL="1320759" indent="0">
              <a:buNone/>
              <a:defRPr sz="2600" b="1"/>
            </a:lvl3pPr>
            <a:lvl4pPr marL="1981139" indent="0">
              <a:buNone/>
              <a:defRPr sz="2300" b="1"/>
            </a:lvl4pPr>
            <a:lvl5pPr marL="2641519" indent="0">
              <a:buNone/>
              <a:defRPr sz="2300" b="1"/>
            </a:lvl5pPr>
            <a:lvl6pPr marL="3301898" indent="0">
              <a:buNone/>
              <a:defRPr sz="2300" b="1"/>
            </a:lvl6pPr>
            <a:lvl7pPr marL="3962278" indent="0">
              <a:buNone/>
              <a:defRPr sz="2300" b="1"/>
            </a:lvl7pPr>
            <a:lvl8pPr marL="4622658" indent="0">
              <a:buNone/>
              <a:defRPr sz="2300" b="1"/>
            </a:lvl8pPr>
            <a:lvl9pPr marL="5283037" indent="0">
              <a:buNone/>
              <a:defRPr sz="2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59579" y="12179300"/>
            <a:ext cx="22625050" cy="22127767"/>
          </a:xfrm>
        </p:spPr>
        <p:txBody>
          <a:bodyPr/>
          <a:lstStyle>
            <a:lvl1pPr>
              <a:defRPr sz="3500"/>
            </a:lvl1pPr>
            <a:lvl2pPr>
              <a:defRPr sz="29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6012512" y="8595520"/>
            <a:ext cx="22634310" cy="3583781"/>
          </a:xfrm>
        </p:spPr>
        <p:txBody>
          <a:bodyPr anchor="b"/>
          <a:lstStyle>
            <a:lvl1pPr marL="0" indent="0">
              <a:buNone/>
              <a:defRPr sz="3500" b="1"/>
            </a:lvl1pPr>
            <a:lvl2pPr marL="660380" indent="0">
              <a:buNone/>
              <a:defRPr sz="2900" b="1"/>
            </a:lvl2pPr>
            <a:lvl3pPr marL="1320759" indent="0">
              <a:buNone/>
              <a:defRPr sz="2600" b="1"/>
            </a:lvl3pPr>
            <a:lvl4pPr marL="1981139" indent="0">
              <a:buNone/>
              <a:defRPr sz="2300" b="1"/>
            </a:lvl4pPr>
            <a:lvl5pPr marL="2641519" indent="0">
              <a:buNone/>
              <a:defRPr sz="2300" b="1"/>
            </a:lvl5pPr>
            <a:lvl6pPr marL="3301898" indent="0">
              <a:buNone/>
              <a:defRPr sz="2300" b="1"/>
            </a:lvl6pPr>
            <a:lvl7pPr marL="3962278" indent="0">
              <a:buNone/>
              <a:defRPr sz="2300" b="1"/>
            </a:lvl7pPr>
            <a:lvl8pPr marL="4622658" indent="0">
              <a:buNone/>
              <a:defRPr sz="2300" b="1"/>
            </a:lvl8pPr>
            <a:lvl9pPr marL="5283037" indent="0">
              <a:buNone/>
              <a:defRPr sz="2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6012512" y="12179300"/>
            <a:ext cx="22634310" cy="22127767"/>
          </a:xfrm>
        </p:spPr>
        <p:txBody>
          <a:bodyPr/>
          <a:lstStyle>
            <a:lvl1pPr>
              <a:defRPr sz="3500"/>
            </a:lvl1pPr>
            <a:lvl2pPr>
              <a:defRPr sz="29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4F4CFE-8011-DC47-B29E-547E4EBA75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25769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510D79-C53B-7647-A883-4C2A067B9D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2270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C0D85C-9B12-4C43-9864-F1C2C7FFD6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9818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59579" y="1527970"/>
            <a:ext cx="16846550" cy="6509148"/>
          </a:xfrm>
        </p:spPr>
        <p:txBody>
          <a:bodyPr anchor="b"/>
          <a:lstStyle>
            <a:lvl1pPr algn="l">
              <a:defRPr sz="2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021021" y="1527970"/>
            <a:ext cx="28625800" cy="32779098"/>
          </a:xfrm>
        </p:spPr>
        <p:txBody>
          <a:bodyPr/>
          <a:lstStyle>
            <a:lvl1pPr>
              <a:defRPr sz="4600"/>
            </a:lvl1pPr>
            <a:lvl2pPr>
              <a:defRPr sz="4000"/>
            </a:lvl2pPr>
            <a:lvl3pPr>
              <a:defRPr sz="35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59579" y="8037117"/>
            <a:ext cx="16846550" cy="26269950"/>
          </a:xfrm>
        </p:spPr>
        <p:txBody>
          <a:bodyPr/>
          <a:lstStyle>
            <a:lvl1pPr marL="0" indent="0">
              <a:buNone/>
              <a:defRPr sz="2000"/>
            </a:lvl1pPr>
            <a:lvl2pPr marL="660380" indent="0">
              <a:buNone/>
              <a:defRPr sz="1700"/>
            </a:lvl2pPr>
            <a:lvl3pPr marL="1320759" indent="0">
              <a:buNone/>
              <a:defRPr sz="1400"/>
            </a:lvl3pPr>
            <a:lvl4pPr marL="1981139" indent="0">
              <a:buNone/>
              <a:defRPr sz="1300"/>
            </a:lvl4pPr>
            <a:lvl5pPr marL="2641519" indent="0">
              <a:buNone/>
              <a:defRPr sz="1300"/>
            </a:lvl5pPr>
            <a:lvl6pPr marL="3301898" indent="0">
              <a:buNone/>
              <a:defRPr sz="1300"/>
            </a:lvl6pPr>
            <a:lvl7pPr marL="3962278" indent="0">
              <a:buNone/>
              <a:defRPr sz="1300"/>
            </a:lvl7pPr>
            <a:lvl8pPr marL="4622658" indent="0">
              <a:buNone/>
              <a:defRPr sz="1300"/>
            </a:lvl8pPr>
            <a:lvl9pPr marL="5283037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768EEA-87A2-104E-90E1-96E8D4834E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015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36441" y="26883917"/>
            <a:ext cx="30724210" cy="3172619"/>
          </a:xfrm>
        </p:spPr>
        <p:txBody>
          <a:bodyPr anchor="b"/>
          <a:lstStyle>
            <a:lvl1pPr algn="l">
              <a:defRPr sz="2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36441" y="3430985"/>
            <a:ext cx="30724210" cy="23044546"/>
          </a:xfrm>
        </p:spPr>
        <p:txBody>
          <a:bodyPr/>
          <a:lstStyle>
            <a:lvl1pPr marL="0" indent="0">
              <a:buNone/>
              <a:defRPr sz="4600"/>
            </a:lvl1pPr>
            <a:lvl2pPr marL="660380" indent="0">
              <a:buNone/>
              <a:defRPr sz="4000"/>
            </a:lvl2pPr>
            <a:lvl3pPr marL="1320759" indent="0">
              <a:buNone/>
              <a:defRPr sz="3500"/>
            </a:lvl3pPr>
            <a:lvl4pPr marL="1981139" indent="0">
              <a:buNone/>
              <a:defRPr sz="2900"/>
            </a:lvl4pPr>
            <a:lvl5pPr marL="2641519" indent="0">
              <a:buNone/>
              <a:defRPr sz="2900"/>
            </a:lvl5pPr>
            <a:lvl6pPr marL="3301898" indent="0">
              <a:buNone/>
              <a:defRPr sz="2900"/>
            </a:lvl6pPr>
            <a:lvl7pPr marL="3962278" indent="0">
              <a:buNone/>
              <a:defRPr sz="2900"/>
            </a:lvl7pPr>
            <a:lvl8pPr marL="4622658" indent="0">
              <a:buNone/>
              <a:defRPr sz="2900"/>
            </a:lvl8pPr>
            <a:lvl9pPr marL="5283037" indent="0">
              <a:buNone/>
              <a:defRPr sz="29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36441" y="30056535"/>
            <a:ext cx="30724210" cy="4508896"/>
          </a:xfrm>
        </p:spPr>
        <p:txBody>
          <a:bodyPr/>
          <a:lstStyle>
            <a:lvl1pPr marL="0" indent="0">
              <a:buNone/>
              <a:defRPr sz="2000"/>
            </a:lvl1pPr>
            <a:lvl2pPr marL="660380" indent="0">
              <a:buNone/>
              <a:defRPr sz="1700"/>
            </a:lvl2pPr>
            <a:lvl3pPr marL="1320759" indent="0">
              <a:buNone/>
              <a:defRPr sz="1400"/>
            </a:lvl3pPr>
            <a:lvl4pPr marL="1981139" indent="0">
              <a:buNone/>
              <a:defRPr sz="1300"/>
            </a:lvl4pPr>
            <a:lvl5pPr marL="2641519" indent="0">
              <a:buNone/>
              <a:defRPr sz="1300"/>
            </a:lvl5pPr>
            <a:lvl6pPr marL="3301898" indent="0">
              <a:buNone/>
              <a:defRPr sz="1300"/>
            </a:lvl6pPr>
            <a:lvl7pPr marL="3962278" indent="0">
              <a:buNone/>
              <a:defRPr sz="1300"/>
            </a:lvl7pPr>
            <a:lvl8pPr marL="4622658" indent="0">
              <a:buNone/>
              <a:defRPr sz="1300"/>
            </a:lvl8pPr>
            <a:lvl9pPr marL="5283037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1F2BE2-6CB3-C14A-8DEC-BA1FB518FE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9149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43338" y="3414713"/>
            <a:ext cx="43524487" cy="640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543354" tIns="271677" rIns="543354" bIns="27167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43338" y="11096625"/>
            <a:ext cx="43524487" cy="23040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543354" tIns="271677" rIns="543354" bIns="27167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843338" y="34990088"/>
            <a:ext cx="10668000" cy="2562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543354" tIns="271677" rIns="543354" bIns="271677" numCol="1" anchor="t" anchorCtr="0" compatLnSpc="1">
            <a:prstTxWarp prst="textNoShape">
              <a:avLst/>
            </a:prstTxWarp>
          </a:bodyPr>
          <a:lstStyle>
            <a:lvl1pPr defTabSz="5434374">
              <a:defRPr sz="84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7497425" y="34990088"/>
            <a:ext cx="16216313" cy="2562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543354" tIns="271677" rIns="543354" bIns="271677" numCol="1" anchor="t" anchorCtr="0" compatLnSpc="1">
            <a:prstTxWarp prst="textNoShape">
              <a:avLst/>
            </a:prstTxWarp>
          </a:bodyPr>
          <a:lstStyle>
            <a:lvl1pPr algn="ctr" defTabSz="5434374">
              <a:defRPr sz="84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6699825" y="34990088"/>
            <a:ext cx="10668000" cy="2562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543354" tIns="271677" rIns="543354" bIns="271677" numCol="1" anchor="t" anchorCtr="0" compatLnSpc="1">
            <a:prstTxWarp prst="textNoShape">
              <a:avLst/>
            </a:prstTxWarp>
          </a:bodyPr>
          <a:lstStyle>
            <a:lvl1pPr algn="r" defTabSz="5434374">
              <a:defRPr sz="8400">
                <a:latin typeface="+mn-lt"/>
                <a:cs typeface="+mn-cs"/>
              </a:defRPr>
            </a:lvl1pPr>
          </a:lstStyle>
          <a:p>
            <a:pPr>
              <a:defRPr/>
            </a:pPr>
            <a:fld id="{C0A78B85-5E02-3242-8D11-B4B77466B0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5434013" rtl="0" eaLnBrk="1" fontAlgn="base" hangingPunct="1">
        <a:spcBef>
          <a:spcPct val="0"/>
        </a:spcBef>
        <a:spcAft>
          <a:spcPct val="0"/>
        </a:spcAft>
        <a:defRPr sz="26100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ctr" defTabSz="5434013" rtl="0" eaLnBrk="1" fontAlgn="base" hangingPunct="1">
        <a:spcBef>
          <a:spcPct val="0"/>
        </a:spcBef>
        <a:spcAft>
          <a:spcPct val="0"/>
        </a:spcAft>
        <a:defRPr sz="26100">
          <a:solidFill>
            <a:schemeClr val="tx2"/>
          </a:solidFill>
          <a:latin typeface="Times New Roman" charset="0"/>
          <a:ea typeface="ＭＳ Ｐゴシック" charset="0"/>
          <a:cs typeface="ＭＳ Ｐゴシック" charset="0"/>
        </a:defRPr>
      </a:lvl2pPr>
      <a:lvl3pPr algn="ctr" defTabSz="5434013" rtl="0" eaLnBrk="1" fontAlgn="base" hangingPunct="1">
        <a:spcBef>
          <a:spcPct val="0"/>
        </a:spcBef>
        <a:spcAft>
          <a:spcPct val="0"/>
        </a:spcAft>
        <a:defRPr sz="26100">
          <a:solidFill>
            <a:schemeClr val="tx2"/>
          </a:solidFill>
          <a:latin typeface="Times New Roman" charset="0"/>
          <a:ea typeface="ＭＳ Ｐゴシック" charset="0"/>
          <a:cs typeface="ＭＳ Ｐゴシック" charset="0"/>
        </a:defRPr>
      </a:lvl3pPr>
      <a:lvl4pPr algn="ctr" defTabSz="5434013" rtl="0" eaLnBrk="1" fontAlgn="base" hangingPunct="1">
        <a:spcBef>
          <a:spcPct val="0"/>
        </a:spcBef>
        <a:spcAft>
          <a:spcPct val="0"/>
        </a:spcAft>
        <a:defRPr sz="26100">
          <a:solidFill>
            <a:schemeClr val="tx2"/>
          </a:solidFill>
          <a:latin typeface="Times New Roman" charset="0"/>
          <a:ea typeface="ＭＳ Ｐゴシック" charset="0"/>
          <a:cs typeface="ＭＳ Ｐゴシック" charset="0"/>
        </a:defRPr>
      </a:lvl4pPr>
      <a:lvl5pPr algn="ctr" defTabSz="5434013" rtl="0" eaLnBrk="1" fontAlgn="base" hangingPunct="1">
        <a:spcBef>
          <a:spcPct val="0"/>
        </a:spcBef>
        <a:spcAft>
          <a:spcPct val="0"/>
        </a:spcAft>
        <a:defRPr sz="26100">
          <a:solidFill>
            <a:schemeClr val="tx2"/>
          </a:solidFill>
          <a:latin typeface="Times New Roman" charset="0"/>
          <a:ea typeface="ＭＳ Ｐゴシック" charset="0"/>
          <a:cs typeface="ＭＳ Ｐゴシック" charset="0"/>
        </a:defRPr>
      </a:lvl5pPr>
      <a:lvl6pPr marL="660380" algn="ctr" defTabSz="5434374" rtl="0" eaLnBrk="1" fontAlgn="base" hangingPunct="1">
        <a:spcBef>
          <a:spcPct val="0"/>
        </a:spcBef>
        <a:spcAft>
          <a:spcPct val="0"/>
        </a:spcAft>
        <a:defRPr sz="26100">
          <a:solidFill>
            <a:schemeClr val="tx2"/>
          </a:solidFill>
          <a:latin typeface="Times New Roman" charset="0"/>
          <a:ea typeface="ＭＳ Ｐゴシック" charset="0"/>
        </a:defRPr>
      </a:lvl6pPr>
      <a:lvl7pPr marL="1320759" algn="ctr" defTabSz="5434374" rtl="0" eaLnBrk="1" fontAlgn="base" hangingPunct="1">
        <a:spcBef>
          <a:spcPct val="0"/>
        </a:spcBef>
        <a:spcAft>
          <a:spcPct val="0"/>
        </a:spcAft>
        <a:defRPr sz="26100">
          <a:solidFill>
            <a:schemeClr val="tx2"/>
          </a:solidFill>
          <a:latin typeface="Times New Roman" charset="0"/>
          <a:ea typeface="ＭＳ Ｐゴシック" charset="0"/>
        </a:defRPr>
      </a:lvl7pPr>
      <a:lvl8pPr marL="1981139" algn="ctr" defTabSz="5434374" rtl="0" eaLnBrk="1" fontAlgn="base" hangingPunct="1">
        <a:spcBef>
          <a:spcPct val="0"/>
        </a:spcBef>
        <a:spcAft>
          <a:spcPct val="0"/>
        </a:spcAft>
        <a:defRPr sz="26100">
          <a:solidFill>
            <a:schemeClr val="tx2"/>
          </a:solidFill>
          <a:latin typeface="Times New Roman" charset="0"/>
          <a:ea typeface="ＭＳ Ｐゴシック" charset="0"/>
        </a:defRPr>
      </a:lvl8pPr>
      <a:lvl9pPr marL="2641519" algn="ctr" defTabSz="5434374" rtl="0" eaLnBrk="1" fontAlgn="base" hangingPunct="1">
        <a:spcBef>
          <a:spcPct val="0"/>
        </a:spcBef>
        <a:spcAft>
          <a:spcPct val="0"/>
        </a:spcAft>
        <a:defRPr sz="26100">
          <a:solidFill>
            <a:schemeClr val="tx2"/>
          </a:solidFill>
          <a:latin typeface="Times New Roman" charset="0"/>
          <a:ea typeface="ＭＳ Ｐゴシック" charset="0"/>
        </a:defRPr>
      </a:lvl9pPr>
    </p:titleStyle>
    <p:bodyStyle>
      <a:lvl1pPr marL="2038350" indent="-2038350" algn="l" defTabSz="5434013" rtl="0" eaLnBrk="1" fontAlgn="base" hangingPunct="1">
        <a:spcBef>
          <a:spcPct val="20000"/>
        </a:spcBef>
        <a:spcAft>
          <a:spcPct val="0"/>
        </a:spcAft>
        <a:buChar char="•"/>
        <a:defRPr sz="191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4413250" indent="-1695450" algn="l" defTabSz="5434013" rtl="0" eaLnBrk="1" fontAlgn="base" hangingPunct="1">
        <a:spcBef>
          <a:spcPct val="20000"/>
        </a:spcBef>
        <a:spcAft>
          <a:spcPct val="0"/>
        </a:spcAft>
        <a:buChar char="–"/>
        <a:defRPr sz="16600">
          <a:solidFill>
            <a:schemeClr val="tx1"/>
          </a:solidFill>
          <a:latin typeface="+mn-lt"/>
          <a:ea typeface="+mn-ea"/>
        </a:defRPr>
      </a:lvl2pPr>
      <a:lvl3pPr marL="6791325" indent="-1357313" algn="l" defTabSz="5434013" rtl="0" eaLnBrk="1" fontAlgn="base" hangingPunct="1">
        <a:spcBef>
          <a:spcPct val="20000"/>
        </a:spcBef>
        <a:spcAft>
          <a:spcPct val="0"/>
        </a:spcAft>
        <a:buChar char="•"/>
        <a:defRPr sz="14300">
          <a:solidFill>
            <a:schemeClr val="tx1"/>
          </a:solidFill>
          <a:latin typeface="+mn-lt"/>
          <a:ea typeface="+mn-ea"/>
        </a:defRPr>
      </a:lvl3pPr>
      <a:lvl4pPr marL="9507538" indent="-1357313" algn="l" defTabSz="5434013" rtl="0" eaLnBrk="1" fontAlgn="base" hangingPunct="1">
        <a:spcBef>
          <a:spcPct val="20000"/>
        </a:spcBef>
        <a:spcAft>
          <a:spcPct val="0"/>
        </a:spcAft>
        <a:buChar char="–"/>
        <a:defRPr sz="11800">
          <a:solidFill>
            <a:schemeClr val="tx1"/>
          </a:solidFill>
          <a:latin typeface="+mn-lt"/>
          <a:ea typeface="+mn-ea"/>
        </a:defRPr>
      </a:lvl4pPr>
      <a:lvl5pPr marL="12225338" indent="-1357313" algn="l" defTabSz="5434013" rtl="0" eaLnBrk="1" fontAlgn="base" hangingPunct="1">
        <a:spcBef>
          <a:spcPct val="20000"/>
        </a:spcBef>
        <a:spcAft>
          <a:spcPct val="0"/>
        </a:spcAft>
        <a:buChar char="»"/>
        <a:defRPr sz="11800">
          <a:solidFill>
            <a:schemeClr val="tx1"/>
          </a:solidFill>
          <a:latin typeface="+mn-lt"/>
          <a:ea typeface="+mn-ea"/>
        </a:defRPr>
      </a:lvl5pPr>
      <a:lvl6pPr marL="12886576" indent="-1357447" algn="l" defTabSz="5434374" rtl="0" eaLnBrk="1" fontAlgn="base" hangingPunct="1">
        <a:spcBef>
          <a:spcPct val="20000"/>
        </a:spcBef>
        <a:spcAft>
          <a:spcPct val="0"/>
        </a:spcAft>
        <a:buChar char="»"/>
        <a:defRPr sz="11800">
          <a:solidFill>
            <a:schemeClr val="tx1"/>
          </a:solidFill>
          <a:latin typeface="+mn-lt"/>
          <a:ea typeface="+mn-ea"/>
        </a:defRPr>
      </a:lvl6pPr>
      <a:lvl7pPr marL="13546955" indent="-1357447" algn="l" defTabSz="5434374" rtl="0" eaLnBrk="1" fontAlgn="base" hangingPunct="1">
        <a:spcBef>
          <a:spcPct val="20000"/>
        </a:spcBef>
        <a:spcAft>
          <a:spcPct val="0"/>
        </a:spcAft>
        <a:buChar char="»"/>
        <a:defRPr sz="11800">
          <a:solidFill>
            <a:schemeClr val="tx1"/>
          </a:solidFill>
          <a:latin typeface="+mn-lt"/>
          <a:ea typeface="+mn-ea"/>
        </a:defRPr>
      </a:lvl7pPr>
      <a:lvl8pPr marL="14207335" indent="-1357447" algn="l" defTabSz="5434374" rtl="0" eaLnBrk="1" fontAlgn="base" hangingPunct="1">
        <a:spcBef>
          <a:spcPct val="20000"/>
        </a:spcBef>
        <a:spcAft>
          <a:spcPct val="0"/>
        </a:spcAft>
        <a:buChar char="»"/>
        <a:defRPr sz="11800">
          <a:solidFill>
            <a:schemeClr val="tx1"/>
          </a:solidFill>
          <a:latin typeface="+mn-lt"/>
          <a:ea typeface="+mn-ea"/>
        </a:defRPr>
      </a:lvl8pPr>
      <a:lvl9pPr marL="14867715" indent="-1357447" algn="l" defTabSz="5434374" rtl="0" eaLnBrk="1" fontAlgn="base" hangingPunct="1">
        <a:spcBef>
          <a:spcPct val="20000"/>
        </a:spcBef>
        <a:spcAft>
          <a:spcPct val="0"/>
        </a:spcAft>
        <a:buChar char="»"/>
        <a:defRPr sz="118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66038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60380" algn="l" defTabSz="66038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20759" algn="l" defTabSz="66038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81139" algn="l" defTabSz="66038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41519" algn="l" defTabSz="66038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301898" algn="l" defTabSz="66038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278" algn="l" defTabSz="66038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622658" algn="l" defTabSz="66038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83037" algn="l" defTabSz="66038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35" name="Rectangle 115"/>
          <p:cNvSpPr>
            <a:spLocks noChangeArrowheads="1"/>
          </p:cNvSpPr>
          <p:nvPr/>
        </p:nvSpPr>
        <p:spPr bwMode="auto">
          <a:xfrm>
            <a:off x="0" y="0"/>
            <a:ext cx="51206400" cy="6022975"/>
          </a:xfrm>
          <a:prstGeom prst="rect">
            <a:avLst/>
          </a:prstGeom>
          <a:solidFill>
            <a:srgbClr val="8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lIns="132076" tIns="66038" rIns="132076" bIns="66038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5236" name="Rectangle 116"/>
          <p:cNvSpPr>
            <a:spLocks noChangeArrowheads="1"/>
          </p:cNvSpPr>
          <p:nvPr/>
        </p:nvSpPr>
        <p:spPr bwMode="auto">
          <a:xfrm>
            <a:off x="16267113" y="3159125"/>
            <a:ext cx="31286450" cy="304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32069" tIns="66034" rIns="132069" bIns="66034"/>
          <a:lstStyle/>
          <a:p>
            <a:pPr marL="2038464" indent="-2038464" algn="ctr" defTabSz="5434374">
              <a:spcBef>
                <a:spcPct val="20000"/>
              </a:spcBef>
              <a:defRPr/>
            </a:pPr>
            <a:r>
              <a:rPr lang="en-US" sz="5500" b="1" dirty="0">
                <a:solidFill>
                  <a:schemeClr val="bg1"/>
                </a:solidFill>
                <a:cs typeface="+mn-cs"/>
              </a:rPr>
              <a:t>Author Names, Degree, Affiliation • Author Name, Degrees, Affiliation – Helvetica</a:t>
            </a:r>
          </a:p>
          <a:p>
            <a:pPr marL="2038464" indent="-2038464" algn="ctr" defTabSz="5434374">
              <a:spcBef>
                <a:spcPct val="20000"/>
              </a:spcBef>
              <a:defRPr/>
            </a:pPr>
            <a:r>
              <a:rPr lang="en-US" sz="5500" b="1" dirty="0">
                <a:solidFill>
                  <a:schemeClr val="bg1"/>
                </a:solidFill>
                <a:cs typeface="+mn-cs"/>
              </a:rPr>
              <a:t>Indiana University School of Medicine, </a:t>
            </a:r>
            <a:r>
              <a:rPr lang="en-US" sz="5500" b="1" dirty="0" smtClean="0">
                <a:solidFill>
                  <a:schemeClr val="bg1"/>
                </a:solidFill>
                <a:cs typeface="+mn-cs"/>
              </a:rPr>
              <a:t>Indiana Area Health Education Centers Network</a:t>
            </a:r>
            <a:endParaRPr lang="en-US" sz="5500" b="1" dirty="0">
              <a:solidFill>
                <a:schemeClr val="bg1"/>
              </a:solidFill>
              <a:cs typeface="+mn-cs"/>
            </a:endParaRPr>
          </a:p>
        </p:txBody>
      </p:sp>
      <p:sp>
        <p:nvSpPr>
          <p:cNvPr id="5237" name="Rectangle 117"/>
          <p:cNvSpPr>
            <a:spLocks noChangeArrowheads="1"/>
          </p:cNvSpPr>
          <p:nvPr/>
        </p:nvSpPr>
        <p:spPr bwMode="auto">
          <a:xfrm>
            <a:off x="12334875" y="633413"/>
            <a:ext cx="38871525" cy="18415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132069" tIns="66034" rIns="132069" bIns="66034" anchor="ctr"/>
          <a:lstStyle/>
          <a:p>
            <a:pPr algn="ctr" defTabSz="5434374">
              <a:defRPr/>
            </a:pPr>
            <a:r>
              <a:rPr lang="en-US" sz="10400" b="1" dirty="0">
                <a:solidFill>
                  <a:schemeClr val="bg1"/>
                </a:solidFill>
                <a:cs typeface="+mn-cs"/>
              </a:rPr>
              <a:t>Poster Template 42” x 56”</a:t>
            </a:r>
          </a:p>
        </p:txBody>
      </p:sp>
      <p:sp>
        <p:nvSpPr>
          <p:cNvPr id="5275" name="Rectangle 155"/>
          <p:cNvSpPr>
            <a:spLocks noChangeArrowheads="1"/>
          </p:cNvSpPr>
          <p:nvPr/>
        </p:nvSpPr>
        <p:spPr bwMode="auto">
          <a:xfrm>
            <a:off x="809625" y="8556625"/>
            <a:ext cx="11377613" cy="7997825"/>
          </a:xfrm>
          <a:prstGeom prst="rect">
            <a:avLst/>
          </a:prstGeom>
          <a:noFill/>
          <a:ln w="9525">
            <a:solidFill>
              <a:srgbClr val="AF0538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330170" tIns="330170" rIns="330170" bIns="330170" anchor="ctr"/>
          <a:lstStyle/>
          <a:p>
            <a:pPr>
              <a:defRPr/>
            </a:pPr>
            <a:endParaRPr lang="en-US" sz="2900">
              <a:latin typeface="Arial" charset="0"/>
              <a:cs typeface="+mn-cs"/>
            </a:endParaRPr>
          </a:p>
        </p:txBody>
      </p:sp>
      <p:sp>
        <p:nvSpPr>
          <p:cNvPr id="5281" name="Text Box 161"/>
          <p:cNvSpPr txBox="1">
            <a:spLocks noChangeArrowheads="1"/>
          </p:cNvSpPr>
          <p:nvPr/>
        </p:nvSpPr>
        <p:spPr bwMode="auto">
          <a:xfrm>
            <a:off x="4332288" y="6964363"/>
            <a:ext cx="3741737" cy="887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2069" tIns="66034" rIns="132069" bIns="66034">
            <a:spAutoFit/>
          </a:bodyPr>
          <a:lstStyle/>
          <a:p>
            <a:pPr algn="ctr">
              <a:defRPr/>
            </a:pPr>
            <a:r>
              <a:rPr lang="en-US" sz="4900" b="1">
                <a:solidFill>
                  <a:srgbClr val="AF0538"/>
                </a:solidFill>
                <a:cs typeface="+mn-cs"/>
              </a:rPr>
              <a:t>ABSTRACT</a:t>
            </a:r>
          </a:p>
        </p:txBody>
      </p:sp>
      <p:sp>
        <p:nvSpPr>
          <p:cNvPr id="5276" name="Rectangle 156"/>
          <p:cNvSpPr>
            <a:spLocks noChangeArrowheads="1"/>
          </p:cNvSpPr>
          <p:nvPr/>
        </p:nvSpPr>
        <p:spPr bwMode="auto">
          <a:xfrm>
            <a:off x="809625" y="18519775"/>
            <a:ext cx="11377613" cy="7997825"/>
          </a:xfrm>
          <a:prstGeom prst="rect">
            <a:avLst/>
          </a:prstGeom>
          <a:noFill/>
          <a:ln w="9525">
            <a:solidFill>
              <a:srgbClr val="AF0538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330170" tIns="330170" rIns="330170" bIns="330170" anchor="ctr"/>
          <a:lstStyle/>
          <a:p>
            <a:pPr>
              <a:defRPr/>
            </a:pPr>
            <a:endParaRPr lang="en-US" sz="2900">
              <a:latin typeface="Arial" charset="0"/>
              <a:cs typeface="+mn-cs"/>
            </a:endParaRPr>
          </a:p>
        </p:txBody>
      </p:sp>
      <p:sp>
        <p:nvSpPr>
          <p:cNvPr id="5282" name="Text Box 162"/>
          <p:cNvSpPr txBox="1">
            <a:spLocks noChangeArrowheads="1"/>
          </p:cNvSpPr>
          <p:nvPr/>
        </p:nvSpPr>
        <p:spPr bwMode="auto">
          <a:xfrm>
            <a:off x="3876675" y="17343438"/>
            <a:ext cx="4873625" cy="887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2069" tIns="66034" rIns="132069" bIns="66034">
            <a:spAutoFit/>
          </a:bodyPr>
          <a:lstStyle/>
          <a:p>
            <a:pPr>
              <a:defRPr/>
            </a:pPr>
            <a:r>
              <a:rPr lang="en-US" sz="4900" b="1">
                <a:solidFill>
                  <a:srgbClr val="AF0538"/>
                </a:solidFill>
                <a:cs typeface="+mn-cs"/>
              </a:rPr>
              <a:t>BACKGROUND</a:t>
            </a:r>
          </a:p>
        </p:txBody>
      </p:sp>
      <p:sp>
        <p:nvSpPr>
          <p:cNvPr id="5284" name="Text Box 164"/>
          <p:cNvSpPr txBox="1">
            <a:spLocks noChangeArrowheads="1"/>
          </p:cNvSpPr>
          <p:nvPr/>
        </p:nvSpPr>
        <p:spPr bwMode="auto">
          <a:xfrm>
            <a:off x="3857625" y="27106563"/>
            <a:ext cx="4700588" cy="164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2069" tIns="66034" rIns="132069" bIns="66034">
            <a:spAutoFit/>
          </a:bodyPr>
          <a:lstStyle/>
          <a:p>
            <a:pPr>
              <a:defRPr/>
            </a:pPr>
            <a:r>
              <a:rPr lang="en-US" sz="4900" b="1">
                <a:solidFill>
                  <a:srgbClr val="AF0538"/>
                </a:solidFill>
                <a:cs typeface="+mn-cs"/>
              </a:rPr>
              <a:t>  MATERIALS</a:t>
            </a:r>
          </a:p>
          <a:p>
            <a:pPr>
              <a:defRPr/>
            </a:pPr>
            <a:r>
              <a:rPr lang="en-US" sz="4900" b="1">
                <a:solidFill>
                  <a:srgbClr val="AF0538"/>
                </a:solidFill>
                <a:cs typeface="+mn-cs"/>
              </a:rPr>
              <a:t>and METHODS </a:t>
            </a:r>
          </a:p>
        </p:txBody>
      </p:sp>
      <p:sp>
        <p:nvSpPr>
          <p:cNvPr id="5241" name="Rectangle 121"/>
          <p:cNvSpPr>
            <a:spLocks noChangeArrowheads="1"/>
          </p:cNvSpPr>
          <p:nvPr/>
        </p:nvSpPr>
        <p:spPr bwMode="auto">
          <a:xfrm>
            <a:off x="787400" y="29129038"/>
            <a:ext cx="11377613" cy="7997825"/>
          </a:xfrm>
          <a:prstGeom prst="rect">
            <a:avLst/>
          </a:prstGeom>
          <a:noFill/>
          <a:ln w="9525">
            <a:solidFill>
              <a:srgbClr val="AF0538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330170" tIns="330170" rIns="330170" bIns="330170" anchor="ctr"/>
          <a:lstStyle/>
          <a:p>
            <a:pPr>
              <a:defRPr/>
            </a:pPr>
            <a:endParaRPr lang="en-US" sz="2900">
              <a:latin typeface="Arial" charset="0"/>
              <a:cs typeface="+mn-cs"/>
            </a:endParaRPr>
          </a:p>
        </p:txBody>
      </p:sp>
      <p:sp>
        <p:nvSpPr>
          <p:cNvPr id="5278" name="Text Box 158"/>
          <p:cNvSpPr txBox="1">
            <a:spLocks noChangeArrowheads="1"/>
          </p:cNvSpPr>
          <p:nvPr/>
        </p:nvSpPr>
        <p:spPr bwMode="auto">
          <a:xfrm>
            <a:off x="1098550" y="8797925"/>
            <a:ext cx="7310438" cy="933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32069" tIns="66034" rIns="132069" bIns="66034">
            <a:spAutoFit/>
          </a:bodyPr>
          <a:lstStyle/>
          <a:p>
            <a:pPr>
              <a:defRPr/>
            </a:pPr>
            <a:r>
              <a:rPr lang="en-US" sz="2600">
                <a:cs typeface="+mn-cs"/>
              </a:rPr>
              <a:t>Insert Abstract Here…Helvetica 18 pt. Justify left.</a:t>
            </a:r>
            <a:endParaRPr lang="en-US" sz="2600">
              <a:latin typeface="Arial" charset="0"/>
              <a:cs typeface="+mn-cs"/>
            </a:endParaRPr>
          </a:p>
        </p:txBody>
      </p:sp>
      <p:sp>
        <p:nvSpPr>
          <p:cNvPr id="5279" name="Text Box 159"/>
          <p:cNvSpPr txBox="1">
            <a:spLocks noChangeArrowheads="1"/>
          </p:cNvSpPr>
          <p:nvPr/>
        </p:nvSpPr>
        <p:spPr bwMode="auto">
          <a:xfrm>
            <a:off x="1096963" y="18908713"/>
            <a:ext cx="7427912" cy="153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32069" tIns="66034" rIns="132069" bIns="66034">
            <a:spAutoFit/>
          </a:bodyPr>
          <a:lstStyle/>
          <a:p>
            <a:pPr>
              <a:defRPr/>
            </a:pPr>
            <a:r>
              <a:rPr lang="en-US" sz="2600">
                <a:cs typeface="+mn-cs"/>
              </a:rPr>
              <a:t>Insert Background Here…Helvetica 18 pt. Justify left.</a:t>
            </a:r>
            <a:endParaRPr lang="en-US" sz="2600">
              <a:latin typeface="Arial" charset="0"/>
              <a:cs typeface="+mn-cs"/>
            </a:endParaRPr>
          </a:p>
          <a:p>
            <a:pPr>
              <a:spcBef>
                <a:spcPct val="50000"/>
              </a:spcBef>
              <a:defRPr/>
            </a:pPr>
            <a:endParaRPr lang="en-US" sz="2600">
              <a:cs typeface="+mn-cs"/>
            </a:endParaRPr>
          </a:p>
        </p:txBody>
      </p:sp>
      <p:sp>
        <p:nvSpPr>
          <p:cNvPr id="5285" name="Text Box 165"/>
          <p:cNvSpPr txBox="1">
            <a:spLocks noChangeArrowheads="1"/>
          </p:cNvSpPr>
          <p:nvPr/>
        </p:nvSpPr>
        <p:spPr bwMode="auto">
          <a:xfrm>
            <a:off x="1184275" y="29367163"/>
            <a:ext cx="7426325" cy="153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32069" tIns="66034" rIns="132069" bIns="66034">
            <a:spAutoFit/>
          </a:bodyPr>
          <a:lstStyle/>
          <a:p>
            <a:pPr>
              <a:defRPr/>
            </a:pPr>
            <a:r>
              <a:rPr lang="en-US" sz="2600">
                <a:cs typeface="+mn-cs"/>
              </a:rPr>
              <a:t>Insert Materials and Methods Here… Helvetica 18 pt. Justify left.</a:t>
            </a:r>
            <a:endParaRPr lang="en-US" sz="2600">
              <a:latin typeface="Arial" charset="0"/>
              <a:cs typeface="+mn-cs"/>
            </a:endParaRPr>
          </a:p>
          <a:p>
            <a:pPr>
              <a:spcBef>
                <a:spcPct val="50000"/>
              </a:spcBef>
              <a:defRPr/>
            </a:pPr>
            <a:endParaRPr lang="en-US" sz="2600">
              <a:cs typeface="+mn-cs"/>
            </a:endParaRPr>
          </a:p>
        </p:txBody>
      </p:sp>
      <p:sp>
        <p:nvSpPr>
          <p:cNvPr id="5288" name="Rectangle 168"/>
          <p:cNvSpPr>
            <a:spLocks noChangeArrowheads="1"/>
          </p:cNvSpPr>
          <p:nvPr/>
        </p:nvSpPr>
        <p:spPr bwMode="auto">
          <a:xfrm>
            <a:off x="13589000" y="8556625"/>
            <a:ext cx="11377613" cy="12798425"/>
          </a:xfrm>
          <a:prstGeom prst="rect">
            <a:avLst/>
          </a:prstGeom>
          <a:noFill/>
          <a:ln w="9525">
            <a:solidFill>
              <a:srgbClr val="AF0538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330170" tIns="330170" rIns="330170" bIns="330170" anchor="ctr"/>
          <a:lstStyle/>
          <a:p>
            <a:pPr algn="ctr">
              <a:defRPr/>
            </a:pPr>
            <a:endParaRPr lang="en-US" sz="2900">
              <a:latin typeface="Arial" charset="0"/>
              <a:cs typeface="+mn-cs"/>
            </a:endParaRPr>
          </a:p>
        </p:txBody>
      </p:sp>
      <p:sp>
        <p:nvSpPr>
          <p:cNvPr id="5289" name="Text Box 169"/>
          <p:cNvSpPr txBox="1">
            <a:spLocks noChangeArrowheads="1"/>
          </p:cNvSpPr>
          <p:nvPr/>
        </p:nvSpPr>
        <p:spPr bwMode="auto">
          <a:xfrm>
            <a:off x="16322675" y="7397750"/>
            <a:ext cx="6084888" cy="887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2069" tIns="66034" rIns="132069" bIns="66034">
            <a:spAutoFit/>
          </a:bodyPr>
          <a:lstStyle/>
          <a:p>
            <a:pPr algn="ctr">
              <a:defRPr/>
            </a:pPr>
            <a:r>
              <a:rPr lang="en-US" sz="4900" b="1">
                <a:solidFill>
                  <a:srgbClr val="AF0538"/>
                </a:solidFill>
                <a:cs typeface="+mn-cs"/>
              </a:rPr>
              <a:t>RESULTS BLOCK 1</a:t>
            </a:r>
          </a:p>
        </p:txBody>
      </p:sp>
      <p:sp>
        <p:nvSpPr>
          <p:cNvPr id="5290" name="Text Box 170"/>
          <p:cNvSpPr txBox="1">
            <a:spLocks noChangeArrowheads="1"/>
          </p:cNvSpPr>
          <p:nvPr/>
        </p:nvSpPr>
        <p:spPr bwMode="auto">
          <a:xfrm>
            <a:off x="13779500" y="8845550"/>
            <a:ext cx="7310438" cy="146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330170" tIns="330170" rIns="330170" bIns="330170">
            <a:spAutoFit/>
          </a:bodyPr>
          <a:lstStyle/>
          <a:p>
            <a:pPr>
              <a:defRPr/>
            </a:pPr>
            <a:r>
              <a:rPr lang="en-US" sz="2600" dirty="0">
                <a:cs typeface="+mn-cs"/>
              </a:rPr>
              <a:t>Insert Results Here…Helvetica 18 pt. Justify left.</a:t>
            </a:r>
            <a:endParaRPr lang="en-US" sz="2600" dirty="0">
              <a:latin typeface="Arial" charset="0"/>
              <a:cs typeface="+mn-cs"/>
            </a:endParaRPr>
          </a:p>
        </p:txBody>
      </p:sp>
      <p:sp>
        <p:nvSpPr>
          <p:cNvPr id="5292" name="Text Box 172"/>
          <p:cNvSpPr txBox="1">
            <a:spLocks noChangeArrowheads="1"/>
          </p:cNvSpPr>
          <p:nvPr/>
        </p:nvSpPr>
        <p:spPr bwMode="auto">
          <a:xfrm>
            <a:off x="29303663" y="7392988"/>
            <a:ext cx="5375275" cy="887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2069" tIns="66034" rIns="132069" bIns="66034">
            <a:spAutoFit/>
          </a:bodyPr>
          <a:lstStyle/>
          <a:p>
            <a:pPr algn="ctr">
              <a:defRPr/>
            </a:pPr>
            <a:r>
              <a:rPr lang="en-US" sz="4900" b="1">
                <a:solidFill>
                  <a:srgbClr val="AF0538"/>
                </a:solidFill>
                <a:cs typeface="+mn-cs"/>
              </a:rPr>
              <a:t>RESULTS</a:t>
            </a:r>
            <a:r>
              <a:rPr lang="en-US" sz="4900" b="1">
                <a:solidFill>
                  <a:srgbClr val="AF0538"/>
                </a:solidFill>
                <a:effectLst>
                  <a:outerShdw blurRad="38100" dist="38100" dir="2700000" algn="tl">
                    <a:srgbClr val="DDDDDD"/>
                  </a:outerShdw>
                </a:effectLst>
                <a:cs typeface="+mn-cs"/>
              </a:rPr>
              <a:t> </a:t>
            </a:r>
            <a:r>
              <a:rPr lang="en-US" sz="4900" b="1">
                <a:solidFill>
                  <a:srgbClr val="AF0538"/>
                </a:solidFill>
                <a:cs typeface="+mn-cs"/>
              </a:rPr>
              <a:t>TABLE</a:t>
            </a:r>
          </a:p>
        </p:txBody>
      </p:sp>
      <p:sp>
        <p:nvSpPr>
          <p:cNvPr id="5294" name="Rectangle 174"/>
          <p:cNvSpPr>
            <a:spLocks noChangeArrowheads="1"/>
          </p:cNvSpPr>
          <p:nvPr/>
        </p:nvSpPr>
        <p:spPr bwMode="auto">
          <a:xfrm>
            <a:off x="26403300" y="8556625"/>
            <a:ext cx="11377613" cy="12798425"/>
          </a:xfrm>
          <a:prstGeom prst="rect">
            <a:avLst/>
          </a:prstGeom>
          <a:noFill/>
          <a:ln w="9525">
            <a:solidFill>
              <a:srgbClr val="AF0538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2069" tIns="66034" rIns="132069" bIns="66034" anchor="ctr"/>
          <a:lstStyle/>
          <a:p>
            <a:pPr algn="ctr">
              <a:defRPr/>
            </a:pPr>
            <a:endParaRPr lang="en-US" sz="2900">
              <a:latin typeface="Arial" charset="0"/>
              <a:cs typeface="+mn-cs"/>
            </a:endParaRPr>
          </a:p>
        </p:txBody>
      </p:sp>
      <p:sp>
        <p:nvSpPr>
          <p:cNvPr id="5296" name="Rectangle 176"/>
          <p:cNvSpPr>
            <a:spLocks noChangeArrowheads="1"/>
          </p:cNvSpPr>
          <p:nvPr/>
        </p:nvSpPr>
        <p:spPr bwMode="auto">
          <a:xfrm>
            <a:off x="28282900" y="11326813"/>
            <a:ext cx="6453188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32069" tIns="66034" rIns="132069" bIns="66034">
            <a:spAutoFit/>
          </a:bodyPr>
          <a:lstStyle/>
          <a:p>
            <a:pPr>
              <a:defRPr/>
            </a:pPr>
            <a:r>
              <a:rPr lang="en-US" sz="2600">
                <a:cs typeface="+mn-cs"/>
              </a:rPr>
              <a:t>Insert Table Here…</a:t>
            </a:r>
          </a:p>
        </p:txBody>
      </p:sp>
      <p:sp>
        <p:nvSpPr>
          <p:cNvPr id="5293" name="Text Box 173"/>
          <p:cNvSpPr txBox="1">
            <a:spLocks noChangeArrowheads="1"/>
          </p:cNvSpPr>
          <p:nvPr/>
        </p:nvSpPr>
        <p:spPr bwMode="auto">
          <a:xfrm>
            <a:off x="29303663" y="21850350"/>
            <a:ext cx="5597525" cy="887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2069" tIns="66034" rIns="132069" bIns="66034">
            <a:spAutoFit/>
          </a:bodyPr>
          <a:lstStyle/>
          <a:p>
            <a:pPr algn="ctr">
              <a:defRPr/>
            </a:pPr>
            <a:r>
              <a:rPr lang="en-US" sz="4900" b="1">
                <a:solidFill>
                  <a:srgbClr val="AF0538"/>
                </a:solidFill>
                <a:cs typeface="+mn-cs"/>
              </a:rPr>
              <a:t>RESULTS GRAPH</a:t>
            </a:r>
          </a:p>
        </p:txBody>
      </p:sp>
      <p:sp>
        <p:nvSpPr>
          <p:cNvPr id="5295" name="Rectangle 175"/>
          <p:cNvSpPr>
            <a:spLocks noChangeArrowheads="1"/>
          </p:cNvSpPr>
          <p:nvPr/>
        </p:nvSpPr>
        <p:spPr bwMode="auto">
          <a:xfrm>
            <a:off x="26401713" y="23080663"/>
            <a:ext cx="11376025" cy="12798425"/>
          </a:xfrm>
          <a:prstGeom prst="rect">
            <a:avLst/>
          </a:prstGeom>
          <a:noFill/>
          <a:ln w="9525">
            <a:solidFill>
              <a:srgbClr val="AF0538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2069" tIns="66034" rIns="132069" bIns="66034" anchor="ctr"/>
          <a:lstStyle/>
          <a:p>
            <a:pPr algn="ctr">
              <a:defRPr/>
            </a:pPr>
            <a:endParaRPr lang="en-US" sz="2900">
              <a:latin typeface="Arial" charset="0"/>
              <a:cs typeface="+mn-cs"/>
            </a:endParaRPr>
          </a:p>
        </p:txBody>
      </p:sp>
      <p:sp>
        <p:nvSpPr>
          <p:cNvPr id="5297" name="Rectangle 177"/>
          <p:cNvSpPr>
            <a:spLocks noChangeArrowheads="1"/>
          </p:cNvSpPr>
          <p:nvPr/>
        </p:nvSpPr>
        <p:spPr bwMode="auto">
          <a:xfrm>
            <a:off x="28090813" y="25550813"/>
            <a:ext cx="3268662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2069" tIns="66034" rIns="132069" bIns="66034">
            <a:spAutoFit/>
          </a:bodyPr>
          <a:lstStyle/>
          <a:p>
            <a:pPr>
              <a:defRPr/>
            </a:pPr>
            <a:r>
              <a:rPr lang="en-US" sz="2600">
                <a:cs typeface="+mn-cs"/>
              </a:rPr>
              <a:t>Insert Graph Here…</a:t>
            </a:r>
          </a:p>
        </p:txBody>
      </p:sp>
      <p:sp>
        <p:nvSpPr>
          <p:cNvPr id="5299" name="Text Box 179"/>
          <p:cNvSpPr txBox="1">
            <a:spLocks noChangeArrowheads="1"/>
          </p:cNvSpPr>
          <p:nvPr/>
        </p:nvSpPr>
        <p:spPr bwMode="auto">
          <a:xfrm>
            <a:off x="42994263" y="7348538"/>
            <a:ext cx="3511550" cy="887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2069" tIns="66034" rIns="132069" bIns="66034">
            <a:spAutoFit/>
          </a:bodyPr>
          <a:lstStyle/>
          <a:p>
            <a:pPr algn="ctr" eaLnBrk="0" hangingPunct="0">
              <a:defRPr/>
            </a:pPr>
            <a:r>
              <a:rPr lang="en-US" sz="4900" b="1">
                <a:solidFill>
                  <a:srgbClr val="AF0538"/>
                </a:solidFill>
                <a:cs typeface="+mn-cs"/>
              </a:rPr>
              <a:t>SUMMARY</a:t>
            </a:r>
          </a:p>
        </p:txBody>
      </p:sp>
      <p:sp>
        <p:nvSpPr>
          <p:cNvPr id="5302" name="Text Box 182"/>
          <p:cNvSpPr txBox="1">
            <a:spLocks noChangeArrowheads="1"/>
          </p:cNvSpPr>
          <p:nvPr/>
        </p:nvSpPr>
        <p:spPr bwMode="auto">
          <a:xfrm>
            <a:off x="42698988" y="29541788"/>
            <a:ext cx="4141787" cy="887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2069" tIns="66034" rIns="132069" bIns="66034">
            <a:spAutoFit/>
          </a:bodyPr>
          <a:lstStyle/>
          <a:p>
            <a:pPr algn="ctr" eaLnBrk="0" hangingPunct="0">
              <a:defRPr/>
            </a:pPr>
            <a:r>
              <a:rPr lang="en-US" sz="4900" b="1">
                <a:solidFill>
                  <a:srgbClr val="AF0538"/>
                </a:solidFill>
                <a:cs typeface="+mn-cs"/>
              </a:rPr>
              <a:t>REFERENCE</a:t>
            </a:r>
          </a:p>
        </p:txBody>
      </p:sp>
      <p:sp>
        <p:nvSpPr>
          <p:cNvPr id="5304" name="Text Box 184"/>
          <p:cNvSpPr txBox="1">
            <a:spLocks noChangeArrowheads="1"/>
          </p:cNvSpPr>
          <p:nvPr/>
        </p:nvSpPr>
        <p:spPr bwMode="auto">
          <a:xfrm>
            <a:off x="42411650" y="18510250"/>
            <a:ext cx="4910138" cy="887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2069" tIns="66034" rIns="132069" bIns="66034">
            <a:spAutoFit/>
          </a:bodyPr>
          <a:lstStyle/>
          <a:p>
            <a:pPr algn="ctr" eaLnBrk="0" hangingPunct="0">
              <a:defRPr/>
            </a:pPr>
            <a:r>
              <a:rPr lang="en-US" sz="4900" b="1">
                <a:solidFill>
                  <a:srgbClr val="AF0538"/>
                </a:solidFill>
                <a:cs typeface="+mn-cs"/>
              </a:rPr>
              <a:t>CONCLUSIONS</a:t>
            </a:r>
          </a:p>
        </p:txBody>
      </p:sp>
      <p:sp>
        <p:nvSpPr>
          <p:cNvPr id="5305" name="Rectangle 185"/>
          <p:cNvSpPr>
            <a:spLocks noChangeArrowheads="1"/>
          </p:cNvSpPr>
          <p:nvPr/>
        </p:nvSpPr>
        <p:spPr bwMode="auto">
          <a:xfrm>
            <a:off x="39192200" y="8556625"/>
            <a:ext cx="11377613" cy="9072563"/>
          </a:xfrm>
          <a:prstGeom prst="rect">
            <a:avLst/>
          </a:prstGeom>
          <a:noFill/>
          <a:ln w="9525">
            <a:solidFill>
              <a:srgbClr val="AF0538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330170" tIns="330170" rIns="330170" bIns="330170" anchor="ctr"/>
          <a:lstStyle/>
          <a:p>
            <a:pPr algn="ctr">
              <a:defRPr/>
            </a:pPr>
            <a:endParaRPr lang="en-US" sz="2900">
              <a:latin typeface="Arial" charset="0"/>
              <a:cs typeface="+mn-cs"/>
            </a:endParaRPr>
          </a:p>
        </p:txBody>
      </p:sp>
      <p:sp>
        <p:nvSpPr>
          <p:cNvPr id="5306" name="Rectangle 186"/>
          <p:cNvSpPr>
            <a:spLocks noChangeArrowheads="1"/>
          </p:cNvSpPr>
          <p:nvPr/>
        </p:nvSpPr>
        <p:spPr bwMode="auto">
          <a:xfrm>
            <a:off x="39225538" y="30834013"/>
            <a:ext cx="11376025" cy="6473825"/>
          </a:xfrm>
          <a:prstGeom prst="rect">
            <a:avLst/>
          </a:prstGeom>
          <a:noFill/>
          <a:ln w="9525">
            <a:solidFill>
              <a:srgbClr val="AF0538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330170" tIns="330170" rIns="330170" bIns="330170" anchor="ctr"/>
          <a:lstStyle/>
          <a:p>
            <a:pPr algn="ctr">
              <a:defRPr/>
            </a:pPr>
            <a:endParaRPr lang="en-US" sz="2900">
              <a:latin typeface="Arial" charset="0"/>
              <a:cs typeface="+mn-cs"/>
            </a:endParaRPr>
          </a:p>
        </p:txBody>
      </p:sp>
      <p:sp>
        <p:nvSpPr>
          <p:cNvPr id="5307" name="Rectangle 187"/>
          <p:cNvSpPr>
            <a:spLocks noChangeArrowheads="1"/>
          </p:cNvSpPr>
          <p:nvPr/>
        </p:nvSpPr>
        <p:spPr bwMode="auto">
          <a:xfrm>
            <a:off x="39182675" y="19902488"/>
            <a:ext cx="11377613" cy="9229725"/>
          </a:xfrm>
          <a:prstGeom prst="rect">
            <a:avLst/>
          </a:prstGeom>
          <a:noFill/>
          <a:ln w="9525">
            <a:solidFill>
              <a:srgbClr val="AF0538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330170" tIns="330170" rIns="330170" bIns="330170" anchor="ctr"/>
          <a:lstStyle/>
          <a:p>
            <a:pPr algn="ctr">
              <a:defRPr/>
            </a:pPr>
            <a:endParaRPr lang="en-US" sz="2900">
              <a:latin typeface="Arial" charset="0"/>
              <a:cs typeface="+mn-cs"/>
            </a:endParaRPr>
          </a:p>
        </p:txBody>
      </p:sp>
      <p:sp>
        <p:nvSpPr>
          <p:cNvPr id="5303" name="Rectangle 183"/>
          <p:cNvSpPr>
            <a:spLocks noChangeArrowheads="1"/>
          </p:cNvSpPr>
          <p:nvPr/>
        </p:nvSpPr>
        <p:spPr bwMode="auto">
          <a:xfrm>
            <a:off x="39658925" y="31073725"/>
            <a:ext cx="4046538" cy="933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2069" tIns="66034" rIns="132069" bIns="66034">
            <a:spAutoFit/>
          </a:bodyPr>
          <a:lstStyle/>
          <a:p>
            <a:pPr>
              <a:defRPr/>
            </a:pPr>
            <a:r>
              <a:rPr lang="en-US" sz="2600">
                <a:cs typeface="+mn-cs"/>
              </a:rPr>
              <a:t>Insert References Here…</a:t>
            </a:r>
          </a:p>
          <a:p>
            <a:pPr>
              <a:defRPr/>
            </a:pPr>
            <a:r>
              <a:rPr lang="en-US" sz="2600">
                <a:cs typeface="+mn-cs"/>
              </a:rPr>
              <a:t>Helvetica 18 pt.</a:t>
            </a:r>
          </a:p>
        </p:txBody>
      </p:sp>
      <p:sp>
        <p:nvSpPr>
          <p:cNvPr id="5308" name="Rectangle 188"/>
          <p:cNvSpPr>
            <a:spLocks noChangeArrowheads="1"/>
          </p:cNvSpPr>
          <p:nvPr/>
        </p:nvSpPr>
        <p:spPr bwMode="auto">
          <a:xfrm>
            <a:off x="39514463" y="20477163"/>
            <a:ext cx="4157662" cy="933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2069" tIns="66034" rIns="132069" bIns="66034">
            <a:spAutoFit/>
          </a:bodyPr>
          <a:lstStyle/>
          <a:p>
            <a:pPr>
              <a:defRPr/>
            </a:pPr>
            <a:r>
              <a:rPr lang="en-US" sz="2600">
                <a:cs typeface="+mn-cs"/>
              </a:rPr>
              <a:t>Insert Conclusions Here…</a:t>
            </a:r>
          </a:p>
          <a:p>
            <a:pPr>
              <a:defRPr/>
            </a:pPr>
            <a:r>
              <a:rPr lang="en-US" sz="2600">
                <a:cs typeface="+mn-cs"/>
              </a:rPr>
              <a:t>Helvetica 18 pt.</a:t>
            </a:r>
          </a:p>
        </p:txBody>
      </p:sp>
      <p:sp>
        <p:nvSpPr>
          <p:cNvPr id="5309" name="Rectangle 189"/>
          <p:cNvSpPr>
            <a:spLocks noChangeArrowheads="1"/>
          </p:cNvSpPr>
          <p:nvPr/>
        </p:nvSpPr>
        <p:spPr bwMode="auto">
          <a:xfrm>
            <a:off x="39708138" y="8845550"/>
            <a:ext cx="3768725" cy="933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2069" tIns="66034" rIns="132069" bIns="66034">
            <a:spAutoFit/>
          </a:bodyPr>
          <a:lstStyle/>
          <a:p>
            <a:pPr>
              <a:defRPr/>
            </a:pPr>
            <a:r>
              <a:rPr lang="en-US" sz="2600" dirty="0">
                <a:cs typeface="+mn-cs"/>
              </a:rPr>
              <a:t>Insert Summery Here…</a:t>
            </a:r>
          </a:p>
          <a:p>
            <a:pPr>
              <a:defRPr/>
            </a:pPr>
            <a:r>
              <a:rPr lang="en-US" sz="2600" dirty="0">
                <a:cs typeface="+mn-cs"/>
              </a:rPr>
              <a:t>Helvetica 18 pt.</a:t>
            </a:r>
          </a:p>
        </p:txBody>
      </p:sp>
      <p:sp>
        <p:nvSpPr>
          <p:cNvPr id="5327" name="Rectangle 207"/>
          <p:cNvSpPr>
            <a:spLocks noChangeArrowheads="1"/>
          </p:cNvSpPr>
          <p:nvPr/>
        </p:nvSpPr>
        <p:spPr bwMode="auto">
          <a:xfrm>
            <a:off x="13589000" y="23094950"/>
            <a:ext cx="11377613" cy="12798425"/>
          </a:xfrm>
          <a:prstGeom prst="rect">
            <a:avLst/>
          </a:prstGeom>
          <a:noFill/>
          <a:ln w="9525">
            <a:solidFill>
              <a:srgbClr val="AF0538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330170" tIns="330170" rIns="330170" bIns="330170" anchor="ctr"/>
          <a:lstStyle/>
          <a:p>
            <a:pPr algn="ctr">
              <a:defRPr/>
            </a:pPr>
            <a:endParaRPr lang="en-US" sz="2900">
              <a:latin typeface="Arial" charset="0"/>
              <a:cs typeface="+mn-cs"/>
            </a:endParaRPr>
          </a:p>
        </p:txBody>
      </p:sp>
      <p:sp>
        <p:nvSpPr>
          <p:cNvPr id="5328" name="Text Box 208"/>
          <p:cNvSpPr txBox="1">
            <a:spLocks noChangeArrowheads="1"/>
          </p:cNvSpPr>
          <p:nvPr/>
        </p:nvSpPr>
        <p:spPr bwMode="auto">
          <a:xfrm>
            <a:off x="16271875" y="21888450"/>
            <a:ext cx="6086475" cy="887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2069" tIns="66034" rIns="132069" bIns="66034">
            <a:spAutoFit/>
          </a:bodyPr>
          <a:lstStyle/>
          <a:p>
            <a:pPr algn="ctr">
              <a:defRPr/>
            </a:pPr>
            <a:r>
              <a:rPr lang="en-US" sz="4900" b="1">
                <a:solidFill>
                  <a:srgbClr val="AF0538"/>
                </a:solidFill>
                <a:cs typeface="+mn-cs"/>
              </a:rPr>
              <a:t>RESULTS BLOCK 2</a:t>
            </a:r>
          </a:p>
        </p:txBody>
      </p:sp>
      <p:sp>
        <p:nvSpPr>
          <p:cNvPr id="5329" name="Text Box 209"/>
          <p:cNvSpPr txBox="1">
            <a:spLocks noChangeArrowheads="1"/>
          </p:cNvSpPr>
          <p:nvPr/>
        </p:nvSpPr>
        <p:spPr bwMode="auto">
          <a:xfrm>
            <a:off x="13779500" y="23336250"/>
            <a:ext cx="7310438" cy="146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330170" tIns="330170" rIns="330170" bIns="330170">
            <a:spAutoFit/>
          </a:bodyPr>
          <a:lstStyle/>
          <a:p>
            <a:pPr>
              <a:defRPr/>
            </a:pPr>
            <a:r>
              <a:rPr lang="en-US" sz="2600">
                <a:cs typeface="+mn-cs"/>
              </a:rPr>
              <a:t>Insert Results Here…Helvetica 18 pt. Justify left.</a:t>
            </a:r>
            <a:endParaRPr lang="en-US" sz="2600">
              <a:latin typeface="Arial" charset="0"/>
              <a:cs typeface="+mn-cs"/>
            </a:endParaRPr>
          </a:p>
        </p:txBody>
      </p:sp>
      <p:cxnSp>
        <p:nvCxnSpPr>
          <p:cNvPr id="4" name="Straight Connector 3"/>
          <p:cNvCxnSpPr/>
          <p:nvPr/>
        </p:nvCxnSpPr>
        <p:spPr bwMode="auto">
          <a:xfrm>
            <a:off x="12466638" y="611188"/>
            <a:ext cx="0" cy="4611687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pic>
        <p:nvPicPr>
          <p:cNvPr id="14371" name="Picture 1" descr="Ext.IU.Som.reverse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8" y="1981200"/>
            <a:ext cx="10818812" cy="212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IUSM marketing logo poster 42x56 template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ＭＳ Ｐゴシック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IUSM marketing logo poster 42x56 template.pot</Template>
  <TotalTime>1371</TotalTime>
  <Words>134</Words>
  <Application>Microsoft Office PowerPoint</Application>
  <PresentationFormat>Custom</PresentationFormat>
  <Paragraphs>27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Helvetica</vt:lpstr>
      <vt:lpstr>Times New Roman</vt:lpstr>
      <vt:lpstr>IUSM marketing logo poster 42x56 template</vt:lpstr>
      <vt:lpstr>PowerPoint Presentation</vt:lpstr>
    </vt:vector>
  </TitlesOfParts>
  <Company>Duke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Educational Media Services</dc:creator>
  <cp:lastModifiedBy>Cooper, Shannon L</cp:lastModifiedBy>
  <cp:revision>77</cp:revision>
  <dcterms:created xsi:type="dcterms:W3CDTF">2001-11-27T14:41:49Z</dcterms:created>
  <dcterms:modified xsi:type="dcterms:W3CDTF">2016-05-04T16:37:46Z</dcterms:modified>
</cp:coreProperties>
</file>