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64592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396" y="138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8560CC7-5493-B245-B7C6-DBD23A7D9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07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5112544"/>
            <a:ext cx="23316406" cy="3529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3" y="9327356"/>
            <a:ext cx="19202797" cy="4205288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B49F7-DF05-A64A-8159-30C56D211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B88CE-9E53-B24C-8049-4052513BC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1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463278"/>
            <a:ext cx="5829102" cy="131671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463278"/>
            <a:ext cx="17392054" cy="131671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70975-541E-8D43-83D0-1B349AF19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5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759E0-DF8E-6D43-A34C-7FDE14DF6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0576324"/>
            <a:ext cx="23317399" cy="3269456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6975872"/>
            <a:ext cx="23317399" cy="3600450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E671-7C62-BA44-8A01-690E7C440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4755357"/>
            <a:ext cx="11610578" cy="987504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4755357"/>
            <a:ext cx="11610578" cy="9875044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2ABC1-8923-D146-8781-082957D0F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9606"/>
            <a:ext cx="24689594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4" y="3683795"/>
            <a:ext cx="12120563" cy="153590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4" y="5219700"/>
            <a:ext cx="12120563" cy="948332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4" y="3683795"/>
            <a:ext cx="12125523" cy="153590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4" y="5219700"/>
            <a:ext cx="12125523" cy="948332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E6B56-8579-8846-B1B9-8304EF8E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5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FDBFB-4930-0142-A866-CDE645DE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3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651A-AAE8-0D45-8ECA-084F3F01D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9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4845"/>
            <a:ext cx="9024938" cy="27896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654845"/>
            <a:ext cx="15335250" cy="1404818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3444479"/>
            <a:ext cx="9024938" cy="1125855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E983F-61A5-EA48-B07D-AF5746B95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11521680"/>
            <a:ext cx="16459398" cy="135969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470422"/>
            <a:ext cx="16459398" cy="9876234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2881372"/>
            <a:ext cx="16459398" cy="1932384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F79B7-BFEE-FE4D-ABF6-7051FB67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463675"/>
            <a:ext cx="2331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4756150"/>
            <a:ext cx="23317200" cy="987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4995525"/>
            <a:ext cx="5715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4995525"/>
            <a:ext cx="86868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4995525"/>
            <a:ext cx="5715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FDF543F-57A4-8D44-A3DA-980FA19F0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5812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354138"/>
            <a:ext cx="16762412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Indiana Area Health Education </a:t>
            </a:r>
            <a:r>
              <a:rPr lang="en-US" sz="2700" b="1" smtClean="0">
                <a:solidFill>
                  <a:schemeClr val="bg1"/>
                </a:solidFill>
                <a:cs typeface="+mn-cs"/>
              </a:rPr>
              <a:t>Centers Network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71463"/>
            <a:ext cx="20783550" cy="788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36” x 60</a:t>
            </a:r>
            <a:r>
              <a:rPr lang="en-US" sz="4800" b="1">
                <a:solidFill>
                  <a:schemeClr val="bg1"/>
                </a:solidFill>
                <a:cs typeface="+mn-cs"/>
              </a:rPr>
              <a:t>” (18” </a:t>
            </a:r>
            <a:r>
              <a:rPr lang="en-US" sz="4800" b="1" dirty="0">
                <a:solidFill>
                  <a:schemeClr val="bg1"/>
                </a:solidFill>
                <a:cs typeface="+mn-cs"/>
              </a:rPr>
              <a:t>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667125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3228975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7937500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74326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459038" y="11690350"/>
            <a:ext cx="23018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2484100"/>
            <a:ext cx="6096000" cy="3427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77031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8104188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2585700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667125"/>
            <a:ext cx="6096000" cy="54848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3228975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790950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3228975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667125"/>
            <a:ext cx="6094412" cy="54848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854575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9364663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9891713"/>
            <a:ext cx="6094412" cy="54848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10950575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3228975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759988" y="12733338"/>
            <a:ext cx="20288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8080375"/>
            <a:ext cx="24050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667125"/>
            <a:ext cx="6096000" cy="38893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3214350"/>
            <a:ext cx="6092825" cy="27749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8529638"/>
            <a:ext cx="6096000" cy="39560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3317538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8775700"/>
            <a:ext cx="20764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4044950"/>
            <a:ext cx="18811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9898063"/>
            <a:ext cx="6096000" cy="54848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9380538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10001250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61938"/>
            <a:ext cx="0" cy="197643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85788"/>
            <a:ext cx="60499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6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36x60 template.pot</Template>
  <TotalTime>1396</TotalTime>
  <Words>145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36x60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82</cp:revision>
  <dcterms:created xsi:type="dcterms:W3CDTF">2001-11-27T14:41:49Z</dcterms:created>
  <dcterms:modified xsi:type="dcterms:W3CDTF">2016-05-04T16:34:26Z</dcterms:modified>
</cp:coreProperties>
</file>