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32918400" cy="32918400"/>
  <p:notesSz cx="70358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1pPr>
    <a:lvl2pPr marL="482600" indent="-147638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2pPr>
    <a:lvl3pPr marL="968375" indent="-296863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3pPr>
    <a:lvl4pPr marL="1454150" indent="-446088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4pPr>
    <a:lvl5pPr marL="1938338" indent="-595313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6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6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6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6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950000"/>
    <a:srgbClr val="7F0324"/>
    <a:srgbClr val="7D110C"/>
    <a:srgbClr val="AF0538"/>
    <a:srgbClr val="A09C00"/>
    <a:srgbClr val="CCCC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6" d="100"/>
          <a:sy n="26" d="100"/>
        </p:scale>
        <p:origin x="2124" y="138"/>
      </p:cViewPr>
      <p:guideLst>
        <p:guide orient="horz" pos="10368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828800" cy="18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780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780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1D305826-ADAC-6E45-878E-26439B28E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997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9357" y="10225088"/>
            <a:ext cx="27979687" cy="7058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524" y="18654713"/>
            <a:ext cx="23043356" cy="8410575"/>
          </a:xfrm>
        </p:spPr>
        <p:txBody>
          <a:bodyPr/>
          <a:lstStyle>
            <a:lvl1pPr marL="0" indent="0" algn="ctr">
              <a:buNone/>
              <a:defRPr/>
            </a:lvl1pPr>
            <a:lvl2pPr marL="485115" indent="0" algn="ctr">
              <a:buNone/>
              <a:defRPr/>
            </a:lvl2pPr>
            <a:lvl3pPr marL="970230" indent="0" algn="ctr">
              <a:buNone/>
              <a:defRPr/>
            </a:lvl3pPr>
            <a:lvl4pPr marL="1455345" indent="0" algn="ctr">
              <a:buNone/>
              <a:defRPr/>
            </a:lvl4pPr>
            <a:lvl5pPr marL="1940460" indent="0" algn="ctr">
              <a:buNone/>
              <a:defRPr/>
            </a:lvl5pPr>
            <a:lvl6pPr marL="2425574" indent="0" algn="ctr">
              <a:buNone/>
              <a:defRPr/>
            </a:lvl6pPr>
            <a:lvl7pPr marL="2910689" indent="0" algn="ctr">
              <a:buNone/>
              <a:defRPr/>
            </a:lvl7pPr>
            <a:lvl8pPr marL="3395805" indent="0" algn="ctr">
              <a:buNone/>
              <a:defRPr/>
            </a:lvl8pPr>
            <a:lvl9pPr marL="388091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CAD1C-5AC7-7B42-8988-BD6B1C038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16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E4A85-9D2A-E643-8DC2-41E7FAC813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02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55313" y="2926557"/>
            <a:ext cx="6994922" cy="2633424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0548" y="2926557"/>
            <a:ext cx="20870465" cy="2633424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D397C-804E-CF44-9C37-231FF7D4E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687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1252A-7061-554C-AF2C-80E056074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978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21152646"/>
            <a:ext cx="27980879" cy="6538912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13951744"/>
            <a:ext cx="27980879" cy="7200900"/>
          </a:xfrm>
        </p:spPr>
        <p:txBody>
          <a:bodyPr anchor="b"/>
          <a:lstStyle>
            <a:lvl1pPr marL="0" indent="0">
              <a:buNone/>
              <a:defRPr sz="2100"/>
            </a:lvl1pPr>
            <a:lvl2pPr marL="485115" indent="0">
              <a:buNone/>
              <a:defRPr sz="1900"/>
            </a:lvl2pPr>
            <a:lvl3pPr marL="970230" indent="0">
              <a:buNone/>
              <a:defRPr sz="1700"/>
            </a:lvl3pPr>
            <a:lvl4pPr marL="1455345" indent="0">
              <a:buNone/>
              <a:defRPr sz="1500"/>
            </a:lvl4pPr>
            <a:lvl5pPr marL="1940460" indent="0">
              <a:buNone/>
              <a:defRPr sz="1500"/>
            </a:lvl5pPr>
            <a:lvl6pPr marL="2425574" indent="0">
              <a:buNone/>
              <a:defRPr sz="1500"/>
            </a:lvl6pPr>
            <a:lvl7pPr marL="2910689" indent="0">
              <a:buNone/>
              <a:defRPr sz="1500"/>
            </a:lvl7pPr>
            <a:lvl8pPr marL="3395805" indent="0">
              <a:buNone/>
              <a:defRPr sz="1500"/>
            </a:lvl8pPr>
            <a:lvl9pPr marL="3880919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F0D08-EAC0-0B43-81F5-C87970720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54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0548" y="9510713"/>
            <a:ext cx="13932694" cy="19750088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7542" y="9510713"/>
            <a:ext cx="13932694" cy="19750088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8F137-E764-A449-8F42-F097D8730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834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1319212"/>
            <a:ext cx="29627513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444" y="7367589"/>
            <a:ext cx="14544675" cy="307181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85115" indent="0">
              <a:buNone/>
              <a:defRPr sz="2100" b="1"/>
            </a:lvl2pPr>
            <a:lvl3pPr marL="970230" indent="0">
              <a:buNone/>
              <a:defRPr sz="1900" b="1"/>
            </a:lvl3pPr>
            <a:lvl4pPr marL="1455345" indent="0">
              <a:buNone/>
              <a:defRPr sz="1700" b="1"/>
            </a:lvl4pPr>
            <a:lvl5pPr marL="1940460" indent="0">
              <a:buNone/>
              <a:defRPr sz="1700" b="1"/>
            </a:lvl5pPr>
            <a:lvl6pPr marL="2425574" indent="0">
              <a:buNone/>
              <a:defRPr sz="1700" b="1"/>
            </a:lvl6pPr>
            <a:lvl7pPr marL="2910689" indent="0">
              <a:buNone/>
              <a:defRPr sz="1700" b="1"/>
            </a:lvl7pPr>
            <a:lvl8pPr marL="3395805" indent="0">
              <a:buNone/>
              <a:defRPr sz="1700" b="1"/>
            </a:lvl8pPr>
            <a:lvl9pPr marL="388091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444" y="10439401"/>
            <a:ext cx="14544675" cy="18966657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329" y="7367589"/>
            <a:ext cx="14550628" cy="307181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85115" indent="0">
              <a:buNone/>
              <a:defRPr sz="2100" b="1"/>
            </a:lvl2pPr>
            <a:lvl3pPr marL="970230" indent="0">
              <a:buNone/>
              <a:defRPr sz="1900" b="1"/>
            </a:lvl3pPr>
            <a:lvl4pPr marL="1455345" indent="0">
              <a:buNone/>
              <a:defRPr sz="1700" b="1"/>
            </a:lvl4pPr>
            <a:lvl5pPr marL="1940460" indent="0">
              <a:buNone/>
              <a:defRPr sz="1700" b="1"/>
            </a:lvl5pPr>
            <a:lvl6pPr marL="2425574" indent="0">
              <a:buNone/>
              <a:defRPr sz="1700" b="1"/>
            </a:lvl6pPr>
            <a:lvl7pPr marL="2910689" indent="0">
              <a:buNone/>
              <a:defRPr sz="1700" b="1"/>
            </a:lvl7pPr>
            <a:lvl8pPr marL="3395805" indent="0">
              <a:buNone/>
              <a:defRPr sz="1700" b="1"/>
            </a:lvl8pPr>
            <a:lvl9pPr marL="388091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329" y="10439401"/>
            <a:ext cx="14550628" cy="18966657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D0325-57BE-DF48-979C-23AB73893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51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F2A38-28EF-1E47-8D8C-C1EA12C0C6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4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2A7F4-0B48-624A-BA92-77439D3CBF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88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1309688"/>
            <a:ext cx="10829925" cy="557927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656" y="1309688"/>
            <a:ext cx="18402300" cy="28096370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444" y="6888957"/>
            <a:ext cx="10829925" cy="22517100"/>
          </a:xfrm>
        </p:spPr>
        <p:txBody>
          <a:bodyPr/>
          <a:lstStyle>
            <a:lvl1pPr marL="0" indent="0">
              <a:buNone/>
              <a:defRPr sz="1500"/>
            </a:lvl1pPr>
            <a:lvl2pPr marL="485115" indent="0">
              <a:buNone/>
              <a:defRPr sz="1200"/>
            </a:lvl2pPr>
            <a:lvl3pPr marL="970230" indent="0">
              <a:buNone/>
              <a:defRPr sz="1000"/>
            </a:lvl3pPr>
            <a:lvl4pPr marL="1455345" indent="0">
              <a:buNone/>
              <a:defRPr sz="1000"/>
            </a:lvl4pPr>
            <a:lvl5pPr marL="1940460" indent="0">
              <a:buNone/>
              <a:defRPr sz="1000"/>
            </a:lvl5pPr>
            <a:lvl6pPr marL="2425574" indent="0">
              <a:buNone/>
              <a:defRPr sz="1000"/>
            </a:lvl6pPr>
            <a:lvl7pPr marL="2910689" indent="0">
              <a:buNone/>
              <a:defRPr sz="1000"/>
            </a:lvl7pPr>
            <a:lvl8pPr marL="3395805" indent="0">
              <a:buNone/>
              <a:defRPr sz="1000"/>
            </a:lvl8pPr>
            <a:lvl9pPr marL="388091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13A7F-8640-C74D-A4D8-A460E4C66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525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998" y="23043358"/>
            <a:ext cx="19751278" cy="271938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998" y="2940844"/>
            <a:ext cx="19751278" cy="19752468"/>
          </a:xfrm>
        </p:spPr>
        <p:txBody>
          <a:bodyPr/>
          <a:lstStyle>
            <a:lvl1pPr marL="0" indent="0">
              <a:buNone/>
              <a:defRPr sz="3400"/>
            </a:lvl1pPr>
            <a:lvl2pPr marL="485115" indent="0">
              <a:buNone/>
              <a:defRPr sz="2900"/>
            </a:lvl2pPr>
            <a:lvl3pPr marL="970230" indent="0">
              <a:buNone/>
              <a:defRPr sz="2600"/>
            </a:lvl3pPr>
            <a:lvl4pPr marL="1455345" indent="0">
              <a:buNone/>
              <a:defRPr sz="2100"/>
            </a:lvl4pPr>
            <a:lvl5pPr marL="1940460" indent="0">
              <a:buNone/>
              <a:defRPr sz="2100"/>
            </a:lvl5pPr>
            <a:lvl6pPr marL="2425574" indent="0">
              <a:buNone/>
              <a:defRPr sz="2100"/>
            </a:lvl6pPr>
            <a:lvl7pPr marL="2910689" indent="0">
              <a:buNone/>
              <a:defRPr sz="2100"/>
            </a:lvl7pPr>
            <a:lvl8pPr marL="3395805" indent="0">
              <a:buNone/>
              <a:defRPr sz="2100"/>
            </a:lvl8pPr>
            <a:lvl9pPr marL="3880919" indent="0">
              <a:buNone/>
              <a:defRPr sz="21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998" y="25762744"/>
            <a:ext cx="19751278" cy="3864768"/>
          </a:xfrm>
        </p:spPr>
        <p:txBody>
          <a:bodyPr/>
          <a:lstStyle>
            <a:lvl1pPr marL="0" indent="0">
              <a:buNone/>
              <a:defRPr sz="1500"/>
            </a:lvl1pPr>
            <a:lvl2pPr marL="485115" indent="0">
              <a:buNone/>
              <a:defRPr sz="1200"/>
            </a:lvl2pPr>
            <a:lvl3pPr marL="970230" indent="0">
              <a:buNone/>
              <a:defRPr sz="1000"/>
            </a:lvl3pPr>
            <a:lvl4pPr marL="1455345" indent="0">
              <a:buNone/>
              <a:defRPr sz="1000"/>
            </a:lvl4pPr>
            <a:lvl5pPr marL="1940460" indent="0">
              <a:buNone/>
              <a:defRPr sz="1000"/>
            </a:lvl5pPr>
            <a:lvl6pPr marL="2425574" indent="0">
              <a:buNone/>
              <a:defRPr sz="1000"/>
            </a:lvl6pPr>
            <a:lvl7pPr marL="2910689" indent="0">
              <a:buNone/>
              <a:defRPr sz="1000"/>
            </a:lvl7pPr>
            <a:lvl8pPr marL="3395805" indent="0">
              <a:buNone/>
              <a:defRPr sz="1000"/>
            </a:lvl8pPr>
            <a:lvl9pPr marL="388091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BC035-BDD4-4D47-92B4-874B5FA113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762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70150" y="2927350"/>
            <a:ext cx="27981275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99148" tIns="199574" rIns="399148" bIns="19957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70150" y="9510713"/>
            <a:ext cx="27981275" cy="1975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99148" tIns="199574" rIns="399148" bIns="1995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70150" y="29991050"/>
            <a:ext cx="6858000" cy="219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99148" tIns="199574" rIns="399148" bIns="199574" numCol="1" anchor="t" anchorCtr="0" compatLnSpc="1">
            <a:prstTxWarp prst="textNoShape">
              <a:avLst/>
            </a:prstTxWarp>
          </a:bodyPr>
          <a:lstStyle>
            <a:lvl1pPr defTabSz="3992091">
              <a:defRPr sz="6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9025" y="29991050"/>
            <a:ext cx="10423525" cy="219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99148" tIns="199574" rIns="399148" bIns="199574" numCol="1" anchor="t" anchorCtr="0" compatLnSpc="1">
            <a:prstTxWarp prst="textNoShape">
              <a:avLst/>
            </a:prstTxWarp>
          </a:bodyPr>
          <a:lstStyle>
            <a:lvl1pPr algn="ctr" defTabSz="3992091">
              <a:defRPr sz="6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3425" y="29991050"/>
            <a:ext cx="6858000" cy="219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99148" tIns="199574" rIns="399148" bIns="199574" numCol="1" anchor="t" anchorCtr="0" compatLnSpc="1">
            <a:prstTxWarp prst="textNoShape">
              <a:avLst/>
            </a:prstTxWarp>
          </a:bodyPr>
          <a:lstStyle>
            <a:lvl1pPr algn="r" defTabSz="3992091">
              <a:defRPr sz="6200">
                <a:latin typeface="+mn-lt"/>
                <a:cs typeface="+mn-cs"/>
              </a:defRPr>
            </a:lvl1pPr>
          </a:lstStyle>
          <a:p>
            <a:pPr>
              <a:defRPr/>
            </a:pPr>
            <a:fld id="{440F0F25-F0DF-4244-98B8-7C85FC310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90975" rtl="0" eaLnBrk="1" fontAlgn="base" hangingPunct="1">
        <a:spcBef>
          <a:spcPct val="0"/>
        </a:spcBef>
        <a:spcAft>
          <a:spcPct val="0"/>
        </a:spcAft>
        <a:defRPr sz="192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defTabSz="3990975" rtl="0" eaLnBrk="1" fontAlgn="base" hangingPunct="1">
        <a:spcBef>
          <a:spcPct val="0"/>
        </a:spcBef>
        <a:spcAft>
          <a:spcPct val="0"/>
        </a:spcAft>
        <a:defRPr sz="192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defTabSz="3990975" rtl="0" eaLnBrk="1" fontAlgn="base" hangingPunct="1">
        <a:spcBef>
          <a:spcPct val="0"/>
        </a:spcBef>
        <a:spcAft>
          <a:spcPct val="0"/>
        </a:spcAft>
        <a:defRPr sz="192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defTabSz="3990975" rtl="0" eaLnBrk="1" fontAlgn="base" hangingPunct="1">
        <a:spcBef>
          <a:spcPct val="0"/>
        </a:spcBef>
        <a:spcAft>
          <a:spcPct val="0"/>
        </a:spcAft>
        <a:defRPr sz="192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defTabSz="3990975" rtl="0" eaLnBrk="1" fontAlgn="base" hangingPunct="1">
        <a:spcBef>
          <a:spcPct val="0"/>
        </a:spcBef>
        <a:spcAft>
          <a:spcPct val="0"/>
        </a:spcAft>
        <a:defRPr sz="192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85115" algn="ctr" defTabSz="3992091" rtl="0" eaLnBrk="1" fontAlgn="base" hangingPunct="1">
        <a:spcBef>
          <a:spcPct val="0"/>
        </a:spcBef>
        <a:spcAft>
          <a:spcPct val="0"/>
        </a:spcAft>
        <a:defRPr sz="19200">
          <a:solidFill>
            <a:schemeClr val="tx2"/>
          </a:solidFill>
          <a:latin typeface="Times New Roman" charset="0"/>
          <a:ea typeface="ＭＳ Ｐゴシック" charset="0"/>
        </a:defRPr>
      </a:lvl6pPr>
      <a:lvl7pPr marL="970230" algn="ctr" defTabSz="3992091" rtl="0" eaLnBrk="1" fontAlgn="base" hangingPunct="1">
        <a:spcBef>
          <a:spcPct val="0"/>
        </a:spcBef>
        <a:spcAft>
          <a:spcPct val="0"/>
        </a:spcAft>
        <a:defRPr sz="19200">
          <a:solidFill>
            <a:schemeClr val="tx2"/>
          </a:solidFill>
          <a:latin typeface="Times New Roman" charset="0"/>
          <a:ea typeface="ＭＳ Ｐゴシック" charset="0"/>
        </a:defRPr>
      </a:lvl7pPr>
      <a:lvl8pPr marL="1455345" algn="ctr" defTabSz="3992091" rtl="0" eaLnBrk="1" fontAlgn="base" hangingPunct="1">
        <a:spcBef>
          <a:spcPct val="0"/>
        </a:spcBef>
        <a:spcAft>
          <a:spcPct val="0"/>
        </a:spcAft>
        <a:defRPr sz="19200">
          <a:solidFill>
            <a:schemeClr val="tx2"/>
          </a:solidFill>
          <a:latin typeface="Times New Roman" charset="0"/>
          <a:ea typeface="ＭＳ Ｐゴシック" charset="0"/>
        </a:defRPr>
      </a:lvl8pPr>
      <a:lvl9pPr marL="1940460" algn="ctr" defTabSz="3992091" rtl="0" eaLnBrk="1" fontAlgn="base" hangingPunct="1">
        <a:spcBef>
          <a:spcPct val="0"/>
        </a:spcBef>
        <a:spcAft>
          <a:spcPct val="0"/>
        </a:spcAft>
        <a:defRPr sz="192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1497013" indent="-1497013" algn="l" defTabSz="3990975" rtl="0" eaLnBrk="1" fontAlgn="base" hangingPunct="1">
        <a:spcBef>
          <a:spcPct val="20000"/>
        </a:spcBef>
        <a:spcAft>
          <a:spcPct val="0"/>
        </a:spcAft>
        <a:buChar char="•"/>
        <a:defRPr sz="140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3241675" indent="-1244600" algn="l" defTabSz="3990975" rtl="0" eaLnBrk="1" fontAlgn="base" hangingPunct="1">
        <a:spcBef>
          <a:spcPct val="20000"/>
        </a:spcBef>
        <a:spcAft>
          <a:spcPct val="0"/>
        </a:spcAft>
        <a:buChar char="–"/>
        <a:defRPr sz="12200">
          <a:solidFill>
            <a:schemeClr val="tx1"/>
          </a:solidFill>
          <a:latin typeface="+mn-lt"/>
          <a:ea typeface="+mn-ea"/>
        </a:defRPr>
      </a:lvl2pPr>
      <a:lvl3pPr marL="4987925" indent="-996950" algn="l" defTabSz="3990975" rtl="0" eaLnBrk="1" fontAlgn="base" hangingPunct="1">
        <a:spcBef>
          <a:spcPct val="20000"/>
        </a:spcBef>
        <a:spcAft>
          <a:spcPct val="0"/>
        </a:spcAft>
        <a:buChar char="•"/>
        <a:defRPr sz="10500">
          <a:solidFill>
            <a:schemeClr val="tx1"/>
          </a:solidFill>
          <a:latin typeface="+mn-lt"/>
          <a:ea typeface="+mn-ea"/>
        </a:defRPr>
      </a:lvl3pPr>
      <a:lvl4pPr marL="6983413" indent="-996950" algn="l" defTabSz="3990975" rtl="0" eaLnBrk="1" fontAlgn="base" hangingPunct="1">
        <a:spcBef>
          <a:spcPct val="20000"/>
        </a:spcBef>
        <a:spcAft>
          <a:spcPct val="0"/>
        </a:spcAft>
        <a:buChar char="–"/>
        <a:defRPr sz="8700">
          <a:solidFill>
            <a:schemeClr val="tx1"/>
          </a:solidFill>
          <a:latin typeface="+mn-lt"/>
          <a:ea typeface="+mn-ea"/>
        </a:defRPr>
      </a:lvl4pPr>
      <a:lvl5pPr marL="8980488" indent="-996950" algn="l" defTabSz="3990975" rtl="0" eaLnBrk="1" fontAlgn="base" hangingPunct="1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  <a:ea typeface="+mn-ea"/>
        </a:defRPr>
      </a:lvl5pPr>
      <a:lvl6pPr marL="9466479" indent="-997181" algn="l" defTabSz="3992091" rtl="0" eaLnBrk="1" fontAlgn="base" hangingPunct="1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  <a:ea typeface="+mn-ea"/>
        </a:defRPr>
      </a:lvl6pPr>
      <a:lvl7pPr marL="9951593" indent="-997181" algn="l" defTabSz="3992091" rtl="0" eaLnBrk="1" fontAlgn="base" hangingPunct="1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  <a:ea typeface="+mn-ea"/>
        </a:defRPr>
      </a:lvl7pPr>
      <a:lvl8pPr marL="10436708" indent="-997181" algn="l" defTabSz="3992091" rtl="0" eaLnBrk="1" fontAlgn="base" hangingPunct="1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  <a:ea typeface="+mn-ea"/>
        </a:defRPr>
      </a:lvl8pPr>
      <a:lvl9pPr marL="10921823" indent="-997181" algn="l" defTabSz="3992091" rtl="0" eaLnBrk="1" fontAlgn="base" hangingPunct="1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851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5115" algn="l" defTabSz="4851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0230" algn="l" defTabSz="4851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55345" algn="l" defTabSz="4851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40460" algn="l" defTabSz="4851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25574" algn="l" defTabSz="4851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10689" algn="l" defTabSz="4851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95805" algn="l" defTabSz="4851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919" algn="l" defTabSz="4851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5" name="Rectangle 115"/>
          <p:cNvSpPr>
            <a:spLocks noChangeArrowheads="1"/>
          </p:cNvSpPr>
          <p:nvPr/>
        </p:nvSpPr>
        <p:spPr bwMode="auto">
          <a:xfrm>
            <a:off x="0" y="0"/>
            <a:ext cx="32918400" cy="516255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97023" tIns="48512" rIns="97023" bIns="48512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36" name="Rectangle 116"/>
          <p:cNvSpPr>
            <a:spLocks noChangeArrowheads="1"/>
          </p:cNvSpPr>
          <p:nvPr/>
        </p:nvSpPr>
        <p:spPr bwMode="auto">
          <a:xfrm>
            <a:off x="8996363" y="2532063"/>
            <a:ext cx="23922037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7018" tIns="48509" rIns="97018" bIns="48509"/>
          <a:lstStyle/>
          <a:p>
            <a:pPr marL="1497456" indent="-1497456" algn="ctr" defTabSz="3992091">
              <a:spcBef>
                <a:spcPct val="20000"/>
              </a:spcBef>
              <a:defRPr/>
            </a:pPr>
            <a:r>
              <a:rPr lang="en-US" sz="4000" b="1" dirty="0">
                <a:solidFill>
                  <a:schemeClr val="bg1"/>
                </a:solidFill>
                <a:cs typeface="+mn-cs"/>
              </a:rPr>
              <a:t>Author Names, Degree, Affiliation • Author Name, Degrees, Affiliation – Helvetica</a:t>
            </a:r>
          </a:p>
          <a:p>
            <a:pPr marL="1497456" indent="-1497456" algn="ctr" defTabSz="3992091">
              <a:spcBef>
                <a:spcPct val="20000"/>
              </a:spcBef>
              <a:defRPr/>
            </a:pPr>
            <a:r>
              <a:rPr lang="en-US" sz="4000" b="1" dirty="0">
                <a:solidFill>
                  <a:schemeClr val="bg1"/>
                </a:solidFill>
                <a:cs typeface="+mn-cs"/>
              </a:rPr>
              <a:t>Indiana University School of Medicine, </a:t>
            </a:r>
            <a:r>
              <a:rPr lang="en-US" sz="4000" b="1" dirty="0" smtClean="0">
                <a:solidFill>
                  <a:schemeClr val="bg1"/>
                </a:solidFill>
                <a:cs typeface="+mn-cs"/>
              </a:rPr>
              <a:t>Indiana Area Health Education </a:t>
            </a:r>
            <a:r>
              <a:rPr lang="en-US" sz="4000" b="1" smtClean="0">
                <a:solidFill>
                  <a:schemeClr val="bg1"/>
                </a:solidFill>
                <a:cs typeface="+mn-cs"/>
              </a:rPr>
              <a:t>Centers Network</a:t>
            </a:r>
            <a:endParaRPr lang="en-US" sz="40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5237" name="Rectangle 117"/>
          <p:cNvSpPr>
            <a:spLocks noChangeArrowheads="1"/>
          </p:cNvSpPr>
          <p:nvPr/>
        </p:nvSpPr>
        <p:spPr bwMode="auto">
          <a:xfrm>
            <a:off x="8959850" y="542925"/>
            <a:ext cx="23958550" cy="1577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7018" tIns="48509" rIns="97018" bIns="48509" anchor="ctr"/>
          <a:lstStyle/>
          <a:p>
            <a:pPr algn="ctr" defTabSz="3992091">
              <a:defRPr/>
            </a:pPr>
            <a:r>
              <a:rPr lang="en-US" sz="7600" b="1" dirty="0">
                <a:solidFill>
                  <a:schemeClr val="bg1"/>
                </a:solidFill>
                <a:cs typeface="+mn-cs"/>
              </a:rPr>
              <a:t>Poster Template 36” x 36”</a:t>
            </a:r>
          </a:p>
        </p:txBody>
      </p:sp>
      <p:sp>
        <p:nvSpPr>
          <p:cNvPr id="5275" name="Rectangle 155"/>
          <p:cNvSpPr>
            <a:spLocks noChangeArrowheads="1"/>
          </p:cNvSpPr>
          <p:nvPr/>
        </p:nvSpPr>
        <p:spPr bwMode="auto">
          <a:xfrm>
            <a:off x="654050" y="7334250"/>
            <a:ext cx="7315200" cy="68548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42543" tIns="242543" rIns="242543" bIns="242543"/>
          <a:lstStyle/>
          <a:p>
            <a:pPr>
              <a:defRPr/>
            </a:pPr>
            <a:r>
              <a:rPr lang="en-US" sz="1400" dirty="0"/>
              <a:t>Insert Content Here…Helvetica 18 pt. Justify left.</a:t>
            </a:r>
            <a:endParaRPr lang="en-US" sz="1400" dirty="0">
              <a:latin typeface="Arial" charset="0"/>
            </a:endParaRPr>
          </a:p>
        </p:txBody>
      </p:sp>
      <p:sp>
        <p:nvSpPr>
          <p:cNvPr id="5281" name="Text Box 161"/>
          <p:cNvSpPr txBox="1">
            <a:spLocks noChangeArrowheads="1"/>
          </p:cNvSpPr>
          <p:nvPr/>
        </p:nvSpPr>
        <p:spPr bwMode="auto">
          <a:xfrm>
            <a:off x="2908300" y="6640513"/>
            <a:ext cx="2735263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AF0538"/>
                </a:solidFill>
                <a:cs typeface="+mn-cs"/>
              </a:rPr>
              <a:t>ABSTRACT</a:t>
            </a:r>
          </a:p>
        </p:txBody>
      </p:sp>
      <p:sp>
        <p:nvSpPr>
          <p:cNvPr id="5282" name="Text Box 162"/>
          <p:cNvSpPr txBox="1">
            <a:spLocks noChangeArrowheads="1"/>
          </p:cNvSpPr>
          <p:nvPr/>
        </p:nvSpPr>
        <p:spPr bwMode="auto">
          <a:xfrm>
            <a:off x="2486025" y="15219363"/>
            <a:ext cx="3581400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AF0538"/>
                </a:solidFill>
                <a:cs typeface="+mn-cs"/>
              </a:rPr>
              <a:t>BACKGROUND</a:t>
            </a:r>
          </a:p>
        </p:txBody>
      </p:sp>
      <p:sp>
        <p:nvSpPr>
          <p:cNvPr id="5284" name="Text Box 164"/>
          <p:cNvSpPr txBox="1">
            <a:spLocks noChangeArrowheads="1"/>
          </p:cNvSpPr>
          <p:nvPr/>
        </p:nvSpPr>
        <p:spPr bwMode="auto">
          <a:xfrm>
            <a:off x="2549525" y="23234650"/>
            <a:ext cx="3452813" cy="120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AF0538"/>
                </a:solidFill>
                <a:cs typeface="+mn-cs"/>
              </a:rPr>
              <a:t>  MATERIALS</a:t>
            </a:r>
          </a:p>
          <a:p>
            <a:pPr>
              <a:defRPr/>
            </a:pPr>
            <a:r>
              <a:rPr lang="en-US" sz="3600" b="1">
                <a:solidFill>
                  <a:srgbClr val="AF0538"/>
                </a:solidFill>
                <a:cs typeface="+mn-cs"/>
              </a:rPr>
              <a:t>and METHODS </a:t>
            </a:r>
          </a:p>
        </p:txBody>
      </p:sp>
      <p:sp>
        <p:nvSpPr>
          <p:cNvPr id="5289" name="Text Box 169"/>
          <p:cNvSpPr txBox="1">
            <a:spLocks noChangeArrowheads="1"/>
          </p:cNvSpPr>
          <p:nvPr/>
        </p:nvSpPr>
        <p:spPr bwMode="auto">
          <a:xfrm>
            <a:off x="10179050" y="6640513"/>
            <a:ext cx="4470400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AF0538"/>
                </a:solidFill>
                <a:cs typeface="+mn-cs"/>
              </a:rPr>
              <a:t>RESULTS BLOCK 1</a:t>
            </a:r>
          </a:p>
        </p:txBody>
      </p:sp>
      <p:sp>
        <p:nvSpPr>
          <p:cNvPr id="5292" name="Text Box 172"/>
          <p:cNvSpPr txBox="1">
            <a:spLocks noChangeArrowheads="1"/>
          </p:cNvSpPr>
          <p:nvPr/>
        </p:nvSpPr>
        <p:spPr bwMode="auto">
          <a:xfrm>
            <a:off x="18580100" y="6640513"/>
            <a:ext cx="3949700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AF0538"/>
                </a:solidFill>
                <a:cs typeface="+mn-cs"/>
              </a:rPr>
              <a:t>RESULTS</a:t>
            </a:r>
            <a:r>
              <a:rPr lang="en-US" sz="3600" b="1" dirty="0">
                <a:solidFill>
                  <a:srgbClr val="AF0538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 </a:t>
            </a:r>
            <a:r>
              <a:rPr lang="en-US" sz="3600" b="1" dirty="0">
                <a:solidFill>
                  <a:srgbClr val="AF0538"/>
                </a:solidFill>
                <a:cs typeface="+mn-cs"/>
              </a:rPr>
              <a:t>TABLE</a:t>
            </a:r>
          </a:p>
        </p:txBody>
      </p:sp>
      <p:sp>
        <p:nvSpPr>
          <p:cNvPr id="5294" name="Rectangle 174"/>
          <p:cNvSpPr>
            <a:spLocks noChangeArrowheads="1"/>
          </p:cNvSpPr>
          <p:nvPr/>
        </p:nvSpPr>
        <p:spPr bwMode="auto">
          <a:xfrm>
            <a:off x="16898938" y="7334250"/>
            <a:ext cx="7313612" cy="109696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 anchor="ctr"/>
          <a:lstStyle/>
          <a:p>
            <a:pPr algn="ctr">
              <a:defRPr/>
            </a:pPr>
            <a:endParaRPr lang="en-US" sz="2100">
              <a:latin typeface="Arial" charset="0"/>
              <a:cs typeface="+mn-cs"/>
            </a:endParaRPr>
          </a:p>
        </p:txBody>
      </p:sp>
      <p:sp>
        <p:nvSpPr>
          <p:cNvPr id="5296" name="Rectangle 176"/>
          <p:cNvSpPr>
            <a:spLocks noChangeArrowheads="1"/>
          </p:cNvSpPr>
          <p:nvPr/>
        </p:nvSpPr>
        <p:spPr bwMode="auto">
          <a:xfrm>
            <a:off x="18181638" y="9709150"/>
            <a:ext cx="4148137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7018" tIns="48509" rIns="97018" bIns="48509">
            <a:spAutoFit/>
          </a:bodyPr>
          <a:lstStyle/>
          <a:p>
            <a:pPr>
              <a:defRPr/>
            </a:pPr>
            <a:r>
              <a:rPr lang="en-US" sz="1900">
                <a:cs typeface="+mn-cs"/>
              </a:rPr>
              <a:t>Insert Table Here…</a:t>
            </a:r>
          </a:p>
        </p:txBody>
      </p:sp>
      <p:sp>
        <p:nvSpPr>
          <p:cNvPr id="5293" name="Text Box 173"/>
          <p:cNvSpPr txBox="1">
            <a:spLocks noChangeArrowheads="1"/>
          </p:cNvSpPr>
          <p:nvPr/>
        </p:nvSpPr>
        <p:spPr bwMode="auto">
          <a:xfrm>
            <a:off x="18499138" y="19046825"/>
            <a:ext cx="4111625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>
            <a:spAutoFit/>
          </a:bodyPr>
          <a:lstStyle/>
          <a:p>
            <a:pPr algn="ctr">
              <a:defRPr/>
            </a:pPr>
            <a:r>
              <a:rPr lang="en-US" sz="3600" b="1">
                <a:solidFill>
                  <a:srgbClr val="AF0538"/>
                </a:solidFill>
                <a:cs typeface="+mn-cs"/>
              </a:rPr>
              <a:t>RESULTS GRAPH</a:t>
            </a:r>
          </a:p>
        </p:txBody>
      </p:sp>
      <p:sp>
        <p:nvSpPr>
          <p:cNvPr id="5299" name="Text Box 179"/>
          <p:cNvSpPr txBox="1">
            <a:spLocks noChangeArrowheads="1"/>
          </p:cNvSpPr>
          <p:nvPr/>
        </p:nvSpPr>
        <p:spPr bwMode="auto">
          <a:xfrm>
            <a:off x="27419300" y="6640513"/>
            <a:ext cx="2563813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>
            <a:spAutoFit/>
          </a:bodyPr>
          <a:lstStyle/>
          <a:p>
            <a:pPr algn="ctr" eaLnBrk="0" hangingPunct="0">
              <a:defRPr/>
            </a:pPr>
            <a:r>
              <a:rPr lang="en-US" sz="3600" b="1" dirty="0">
                <a:solidFill>
                  <a:srgbClr val="AF0538"/>
                </a:solidFill>
                <a:cs typeface="+mn-cs"/>
              </a:rPr>
              <a:t>SUMMARY</a:t>
            </a:r>
          </a:p>
        </p:txBody>
      </p:sp>
      <p:sp>
        <p:nvSpPr>
          <p:cNvPr id="5302" name="Text Box 182"/>
          <p:cNvSpPr txBox="1">
            <a:spLocks noChangeArrowheads="1"/>
          </p:cNvSpPr>
          <p:nvPr/>
        </p:nvSpPr>
        <p:spPr bwMode="auto">
          <a:xfrm>
            <a:off x="27106563" y="24401463"/>
            <a:ext cx="3043237" cy="65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>
            <a:spAutoFit/>
          </a:bodyPr>
          <a:lstStyle/>
          <a:p>
            <a:pPr algn="ctr" eaLnBrk="0" hangingPunct="0">
              <a:defRPr/>
            </a:pPr>
            <a:r>
              <a:rPr lang="en-US" sz="3600" b="1" dirty="0">
                <a:solidFill>
                  <a:srgbClr val="AF0538"/>
                </a:solidFill>
                <a:cs typeface="+mn-cs"/>
              </a:rPr>
              <a:t>REFERENCE</a:t>
            </a:r>
          </a:p>
        </p:txBody>
      </p:sp>
      <p:sp>
        <p:nvSpPr>
          <p:cNvPr id="5304" name="Text Box 184"/>
          <p:cNvSpPr txBox="1">
            <a:spLocks noChangeArrowheads="1"/>
          </p:cNvSpPr>
          <p:nvPr/>
        </p:nvSpPr>
        <p:spPr bwMode="auto">
          <a:xfrm>
            <a:off x="26897013" y="16324263"/>
            <a:ext cx="3606800" cy="65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>
            <a:spAutoFit/>
          </a:bodyPr>
          <a:lstStyle/>
          <a:p>
            <a:pPr algn="ctr" eaLnBrk="0" hangingPunct="0">
              <a:defRPr/>
            </a:pPr>
            <a:r>
              <a:rPr lang="en-US" sz="3600" b="1">
                <a:solidFill>
                  <a:srgbClr val="AF0538"/>
                </a:solidFill>
                <a:cs typeface="+mn-cs"/>
              </a:rPr>
              <a:t>CONCLUSIONS</a:t>
            </a:r>
          </a:p>
        </p:txBody>
      </p:sp>
      <p:sp>
        <p:nvSpPr>
          <p:cNvPr id="5328" name="Text Box 208"/>
          <p:cNvSpPr txBox="1">
            <a:spLocks noChangeArrowheads="1"/>
          </p:cNvSpPr>
          <p:nvPr/>
        </p:nvSpPr>
        <p:spPr bwMode="auto">
          <a:xfrm>
            <a:off x="10179050" y="19078575"/>
            <a:ext cx="44704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AF0538"/>
                </a:solidFill>
                <a:cs typeface="+mn-cs"/>
              </a:rPr>
              <a:t>RESULTS BLOCK 2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9002713" y="558800"/>
            <a:ext cx="0" cy="395287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4354" name="Picture 1" descr="Ext.IU.Som.revers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1698625"/>
            <a:ext cx="8050212" cy="158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Rectangle 155"/>
          <p:cNvSpPr>
            <a:spLocks noChangeArrowheads="1"/>
          </p:cNvSpPr>
          <p:nvPr/>
        </p:nvSpPr>
        <p:spPr bwMode="auto">
          <a:xfrm>
            <a:off x="735013" y="15940088"/>
            <a:ext cx="7313612" cy="68564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42543" tIns="242543" rIns="242543" bIns="242543"/>
          <a:lstStyle/>
          <a:p>
            <a:pPr>
              <a:defRPr/>
            </a:pPr>
            <a:r>
              <a:rPr lang="en-US" sz="1400" dirty="0"/>
              <a:t>Insert Content Here…Helvetica 18 pt. Justify left.</a:t>
            </a:r>
            <a:endParaRPr lang="en-US" sz="1400" dirty="0">
              <a:latin typeface="Arial" charset="0"/>
            </a:endParaRPr>
          </a:p>
        </p:txBody>
      </p:sp>
      <p:sp>
        <p:nvSpPr>
          <p:cNvPr id="40" name="Rectangle 155"/>
          <p:cNvSpPr>
            <a:spLocks noChangeArrowheads="1"/>
          </p:cNvSpPr>
          <p:nvPr/>
        </p:nvSpPr>
        <p:spPr bwMode="auto">
          <a:xfrm>
            <a:off x="625475" y="24468138"/>
            <a:ext cx="7313613" cy="68548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42543" tIns="242543" rIns="242543" bIns="242543"/>
          <a:lstStyle/>
          <a:p>
            <a:pPr>
              <a:defRPr/>
            </a:pPr>
            <a:r>
              <a:rPr lang="en-US" sz="1400" dirty="0"/>
              <a:t>Insert Content Here…Helvetica 18 pt. Justify left.</a:t>
            </a:r>
            <a:endParaRPr lang="en-US" sz="1400" dirty="0">
              <a:latin typeface="Arial" charset="0"/>
            </a:endParaRPr>
          </a:p>
        </p:txBody>
      </p:sp>
      <p:sp>
        <p:nvSpPr>
          <p:cNvPr id="41" name="Rectangle 155"/>
          <p:cNvSpPr>
            <a:spLocks noChangeArrowheads="1"/>
          </p:cNvSpPr>
          <p:nvPr/>
        </p:nvSpPr>
        <p:spPr bwMode="auto">
          <a:xfrm>
            <a:off x="24826913" y="7342188"/>
            <a:ext cx="7313612" cy="68548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42543" tIns="242543" rIns="242543" bIns="242543"/>
          <a:lstStyle/>
          <a:p>
            <a:pPr>
              <a:defRPr/>
            </a:pPr>
            <a:r>
              <a:rPr lang="en-US" sz="1400" dirty="0"/>
              <a:t>Insert Content Here…Helvetica 18 pt. Justify left.</a:t>
            </a:r>
            <a:endParaRPr lang="en-US" sz="1400" dirty="0">
              <a:latin typeface="Arial" charset="0"/>
            </a:endParaRPr>
          </a:p>
        </p:txBody>
      </p:sp>
      <p:sp>
        <p:nvSpPr>
          <p:cNvPr id="42" name="Rectangle 155"/>
          <p:cNvSpPr>
            <a:spLocks noChangeArrowheads="1"/>
          </p:cNvSpPr>
          <p:nvPr/>
        </p:nvSpPr>
        <p:spPr bwMode="auto">
          <a:xfrm>
            <a:off x="24826913" y="16992600"/>
            <a:ext cx="7313612" cy="68564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42543" tIns="242543" rIns="242543" bIns="242543"/>
          <a:lstStyle/>
          <a:p>
            <a:pPr>
              <a:defRPr/>
            </a:pPr>
            <a:r>
              <a:rPr lang="en-US" sz="1400" dirty="0"/>
              <a:t>Insert Content Here…Helvetica 18 pt. Justify left.</a:t>
            </a:r>
            <a:endParaRPr lang="en-US" sz="1400" dirty="0">
              <a:latin typeface="Arial" charset="0"/>
            </a:endParaRPr>
          </a:p>
        </p:txBody>
      </p:sp>
      <p:sp>
        <p:nvSpPr>
          <p:cNvPr id="43" name="Rectangle 155"/>
          <p:cNvSpPr>
            <a:spLocks noChangeArrowheads="1"/>
          </p:cNvSpPr>
          <p:nvPr/>
        </p:nvSpPr>
        <p:spPr bwMode="auto">
          <a:xfrm>
            <a:off x="24826913" y="25084088"/>
            <a:ext cx="7313612" cy="68548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42543" tIns="242543" rIns="242543" bIns="242543"/>
          <a:lstStyle/>
          <a:p>
            <a:pPr>
              <a:defRPr/>
            </a:pPr>
            <a:r>
              <a:rPr lang="en-US" sz="1400" dirty="0"/>
              <a:t>Insert Content Here…Helvetica 18 pt. Justify left.</a:t>
            </a:r>
            <a:endParaRPr lang="en-US" sz="1400" dirty="0">
              <a:latin typeface="Arial" charset="0"/>
            </a:endParaRPr>
          </a:p>
        </p:txBody>
      </p:sp>
      <p:sp>
        <p:nvSpPr>
          <p:cNvPr id="44" name="Rectangle 155"/>
          <p:cNvSpPr>
            <a:spLocks noChangeArrowheads="1"/>
          </p:cNvSpPr>
          <p:nvPr/>
        </p:nvSpPr>
        <p:spPr bwMode="auto">
          <a:xfrm>
            <a:off x="8709025" y="19834225"/>
            <a:ext cx="7313613" cy="108569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42543" tIns="242543" rIns="242543" bIns="242543"/>
          <a:lstStyle/>
          <a:p>
            <a:pPr>
              <a:defRPr/>
            </a:pPr>
            <a:r>
              <a:rPr lang="en-US" sz="1400" dirty="0"/>
              <a:t>Insert Content Here…Helvetica 18 pt. Justify left.</a:t>
            </a:r>
            <a:endParaRPr lang="en-US" sz="1400" dirty="0">
              <a:latin typeface="Arial" charset="0"/>
            </a:endParaRPr>
          </a:p>
        </p:txBody>
      </p:sp>
      <p:sp>
        <p:nvSpPr>
          <p:cNvPr id="45" name="Rectangle 155"/>
          <p:cNvSpPr>
            <a:spLocks noChangeArrowheads="1"/>
          </p:cNvSpPr>
          <p:nvPr/>
        </p:nvSpPr>
        <p:spPr bwMode="auto">
          <a:xfrm>
            <a:off x="8780463" y="7345363"/>
            <a:ext cx="7313612" cy="68548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42543" tIns="242543" rIns="242543" bIns="242543"/>
          <a:lstStyle/>
          <a:p>
            <a:pPr>
              <a:defRPr/>
            </a:pPr>
            <a:r>
              <a:rPr lang="en-US" sz="1400" dirty="0"/>
              <a:t>Insert Content Here…Helvetica 18 pt. Justify left.</a:t>
            </a:r>
            <a:endParaRPr lang="en-US" sz="1400" dirty="0">
              <a:latin typeface="Arial" charset="0"/>
            </a:endParaRPr>
          </a:p>
        </p:txBody>
      </p:sp>
      <p:sp>
        <p:nvSpPr>
          <p:cNvPr id="46" name="Rectangle 155"/>
          <p:cNvSpPr>
            <a:spLocks noChangeArrowheads="1"/>
          </p:cNvSpPr>
          <p:nvPr/>
        </p:nvSpPr>
        <p:spPr bwMode="auto">
          <a:xfrm>
            <a:off x="16622713" y="19773900"/>
            <a:ext cx="7313612" cy="10858500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42543" tIns="242543" rIns="242543" bIns="242543"/>
          <a:lstStyle/>
          <a:p>
            <a:pPr>
              <a:defRPr/>
            </a:pPr>
            <a:r>
              <a:rPr lang="en-US" sz="1400" dirty="0"/>
              <a:t>Insert Content Here…Helvetica 18 pt. Justify left.</a:t>
            </a:r>
            <a:endParaRPr lang="en-US" sz="1400" dirty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USM marketing logo poster 36x36 templat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IUSM marketing logo poster 36x36 template.pot</Template>
  <TotalTime>1537</TotalTime>
  <Words>138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Helvetica</vt:lpstr>
      <vt:lpstr>Times New Roman</vt:lpstr>
      <vt:lpstr>IUSM marketing logo poster 36x36 template</vt:lpstr>
      <vt:lpstr>PowerPoint Presentation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Educational Media Services</dc:creator>
  <cp:lastModifiedBy>Cooper, Shannon L</cp:lastModifiedBy>
  <cp:revision>80</cp:revision>
  <dcterms:created xsi:type="dcterms:W3CDTF">2001-11-27T14:41:49Z</dcterms:created>
  <dcterms:modified xsi:type="dcterms:W3CDTF">2016-05-04T16:26:37Z</dcterms:modified>
</cp:coreProperties>
</file>