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27432000" cy="13716000"/>
  <p:notesSz cx="70358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1pPr>
    <a:lvl2pPr marL="322263" indent="-96838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2pPr>
    <a:lvl3pPr marL="644525" indent="-19685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3pPr>
    <a:lvl4pPr marL="968375" indent="-296863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4pPr>
    <a:lvl5pPr marL="1292225" indent="-395288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86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50000"/>
    <a:srgbClr val="7F0324"/>
    <a:srgbClr val="7D110C"/>
    <a:srgbClr val="AF0538"/>
    <a:srgbClr val="A09C00"/>
    <a:srgbClr val="CC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126" y="432"/>
      </p:cViewPr>
      <p:guideLst>
        <p:guide orient="horz" pos="4320"/>
        <p:guide pos="86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28800" cy="18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780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780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5213A7E9-F092-494E-91F0-C5E030F640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3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798" y="4260454"/>
            <a:ext cx="23316406" cy="294084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604" y="7772797"/>
            <a:ext cx="19202797" cy="3504407"/>
          </a:xfrm>
        </p:spPr>
        <p:txBody>
          <a:bodyPr/>
          <a:lstStyle>
            <a:lvl1pPr marL="0" indent="0" algn="ctr">
              <a:buNone/>
              <a:defRPr/>
            </a:lvl1pPr>
            <a:lvl2pPr marL="323428" indent="0" algn="ctr">
              <a:buNone/>
              <a:defRPr/>
            </a:lvl2pPr>
            <a:lvl3pPr marL="646855" indent="0" algn="ctr">
              <a:buNone/>
              <a:defRPr/>
            </a:lvl3pPr>
            <a:lvl4pPr marL="970282" indent="0" algn="ctr">
              <a:buNone/>
              <a:defRPr/>
            </a:lvl4pPr>
            <a:lvl5pPr marL="1293710" indent="0" algn="ctr">
              <a:buNone/>
              <a:defRPr/>
            </a:lvl5pPr>
            <a:lvl6pPr marL="1617138" indent="0" algn="ctr">
              <a:buNone/>
              <a:defRPr/>
            </a:lvl6pPr>
            <a:lvl7pPr marL="1940566" indent="0" algn="ctr">
              <a:buNone/>
              <a:defRPr/>
            </a:lvl7pPr>
            <a:lvl8pPr marL="2263993" indent="0" algn="ctr">
              <a:buNone/>
              <a:defRPr/>
            </a:lvl8pPr>
            <a:lvl9pPr marL="258742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08C17-3442-F34E-9616-2EF75DC65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561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A53E7-EE73-BA43-8E4D-18F977783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98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546094" y="1219398"/>
            <a:ext cx="5829102" cy="109726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58791" y="1219398"/>
            <a:ext cx="17392054" cy="109726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9E8C1-1EDC-1E43-ACB4-905A5F364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127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F291C-B411-9D4C-B009-2FC43213B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4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40" y="8813603"/>
            <a:ext cx="23317399" cy="2724547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40" y="5813227"/>
            <a:ext cx="23317399" cy="3000375"/>
          </a:xfrm>
        </p:spPr>
        <p:txBody>
          <a:bodyPr anchor="b"/>
          <a:lstStyle>
            <a:lvl1pPr marL="0" indent="0">
              <a:buNone/>
              <a:defRPr sz="1400"/>
            </a:lvl1pPr>
            <a:lvl2pPr marL="323428" indent="0">
              <a:buNone/>
              <a:defRPr sz="1300"/>
            </a:lvl2pPr>
            <a:lvl3pPr marL="646855" indent="0">
              <a:buNone/>
              <a:defRPr sz="1100"/>
            </a:lvl3pPr>
            <a:lvl4pPr marL="970282" indent="0">
              <a:buNone/>
              <a:defRPr sz="1000"/>
            </a:lvl4pPr>
            <a:lvl5pPr marL="1293710" indent="0">
              <a:buNone/>
              <a:defRPr sz="1000"/>
            </a:lvl5pPr>
            <a:lvl6pPr marL="1617138" indent="0">
              <a:buNone/>
              <a:defRPr sz="1000"/>
            </a:lvl6pPr>
            <a:lvl7pPr marL="1940566" indent="0">
              <a:buNone/>
              <a:defRPr sz="1000"/>
            </a:lvl7pPr>
            <a:lvl8pPr marL="2263993" indent="0">
              <a:buNone/>
              <a:defRPr sz="1000"/>
            </a:lvl8pPr>
            <a:lvl9pPr marL="258742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02E13-9937-E045-8B48-AC6E5CBD89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70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8790" y="3962798"/>
            <a:ext cx="11610578" cy="8229203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64619" y="3962798"/>
            <a:ext cx="11610578" cy="8229203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694AA-012C-9E47-955D-884E237A1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07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204" y="549672"/>
            <a:ext cx="24689594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205" y="3069829"/>
            <a:ext cx="12120563" cy="1279922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428" indent="0">
              <a:buNone/>
              <a:defRPr sz="1400" b="1"/>
            </a:lvl2pPr>
            <a:lvl3pPr marL="646855" indent="0">
              <a:buNone/>
              <a:defRPr sz="1300" b="1"/>
            </a:lvl3pPr>
            <a:lvl4pPr marL="970282" indent="0">
              <a:buNone/>
              <a:defRPr sz="1100" b="1"/>
            </a:lvl4pPr>
            <a:lvl5pPr marL="1293710" indent="0">
              <a:buNone/>
              <a:defRPr sz="1100" b="1"/>
            </a:lvl5pPr>
            <a:lvl6pPr marL="1617138" indent="0">
              <a:buNone/>
              <a:defRPr sz="1100" b="1"/>
            </a:lvl6pPr>
            <a:lvl7pPr marL="1940566" indent="0">
              <a:buNone/>
              <a:defRPr sz="1100" b="1"/>
            </a:lvl7pPr>
            <a:lvl8pPr marL="2263993" indent="0">
              <a:buNone/>
              <a:defRPr sz="1100" b="1"/>
            </a:lvl8pPr>
            <a:lvl9pPr marL="2587420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205" y="4349751"/>
            <a:ext cx="12120563" cy="7902774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275" y="3069829"/>
            <a:ext cx="12125523" cy="1279922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428" indent="0">
              <a:buNone/>
              <a:defRPr sz="1400" b="1"/>
            </a:lvl2pPr>
            <a:lvl3pPr marL="646855" indent="0">
              <a:buNone/>
              <a:defRPr sz="1300" b="1"/>
            </a:lvl3pPr>
            <a:lvl4pPr marL="970282" indent="0">
              <a:buNone/>
              <a:defRPr sz="1100" b="1"/>
            </a:lvl4pPr>
            <a:lvl5pPr marL="1293710" indent="0">
              <a:buNone/>
              <a:defRPr sz="1100" b="1"/>
            </a:lvl5pPr>
            <a:lvl6pPr marL="1617138" indent="0">
              <a:buNone/>
              <a:defRPr sz="1100" b="1"/>
            </a:lvl6pPr>
            <a:lvl7pPr marL="1940566" indent="0">
              <a:buNone/>
              <a:defRPr sz="1100" b="1"/>
            </a:lvl7pPr>
            <a:lvl8pPr marL="2263993" indent="0">
              <a:buNone/>
              <a:defRPr sz="1100" b="1"/>
            </a:lvl8pPr>
            <a:lvl9pPr marL="2587420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275" y="4349751"/>
            <a:ext cx="12125523" cy="7902774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C07C3-A363-4D4A-86B0-E20362BBC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63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EEF95-8FDD-E947-8106-79DD8D0E1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36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EBDB6-6646-F241-BA15-8ACF079F1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18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204" y="545705"/>
            <a:ext cx="9024938" cy="2324696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547" y="545705"/>
            <a:ext cx="15335250" cy="11706821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204" y="2870399"/>
            <a:ext cx="9024938" cy="9382125"/>
          </a:xfrm>
        </p:spPr>
        <p:txBody>
          <a:bodyPr/>
          <a:lstStyle>
            <a:lvl1pPr marL="0" indent="0">
              <a:buNone/>
              <a:defRPr sz="1000"/>
            </a:lvl1pPr>
            <a:lvl2pPr marL="323428" indent="0">
              <a:buNone/>
              <a:defRPr sz="800"/>
            </a:lvl2pPr>
            <a:lvl3pPr marL="646855" indent="0">
              <a:buNone/>
              <a:defRPr sz="700"/>
            </a:lvl3pPr>
            <a:lvl4pPr marL="970282" indent="0">
              <a:buNone/>
              <a:defRPr sz="600"/>
            </a:lvl4pPr>
            <a:lvl5pPr marL="1293710" indent="0">
              <a:buNone/>
              <a:defRPr sz="600"/>
            </a:lvl5pPr>
            <a:lvl6pPr marL="1617138" indent="0">
              <a:buNone/>
              <a:defRPr sz="600"/>
            </a:lvl6pPr>
            <a:lvl7pPr marL="1940566" indent="0">
              <a:buNone/>
              <a:defRPr sz="600"/>
            </a:lvl7pPr>
            <a:lvl8pPr marL="2263993" indent="0">
              <a:buNone/>
              <a:defRPr sz="600"/>
            </a:lvl8pPr>
            <a:lvl9pPr marL="2587420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C9DF2-AC2D-554F-A026-E29E2080F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32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665" y="9601400"/>
            <a:ext cx="16459398" cy="1133078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665" y="1225352"/>
            <a:ext cx="16459398" cy="8230195"/>
          </a:xfrm>
        </p:spPr>
        <p:txBody>
          <a:bodyPr/>
          <a:lstStyle>
            <a:lvl1pPr marL="0" indent="0">
              <a:buNone/>
              <a:defRPr sz="2200"/>
            </a:lvl1pPr>
            <a:lvl2pPr marL="323428" indent="0">
              <a:buNone/>
              <a:defRPr sz="1900"/>
            </a:lvl2pPr>
            <a:lvl3pPr marL="646855" indent="0">
              <a:buNone/>
              <a:defRPr sz="1700"/>
            </a:lvl3pPr>
            <a:lvl4pPr marL="970282" indent="0">
              <a:buNone/>
              <a:defRPr sz="1400"/>
            </a:lvl4pPr>
            <a:lvl5pPr marL="1293710" indent="0">
              <a:buNone/>
              <a:defRPr sz="1400"/>
            </a:lvl5pPr>
            <a:lvl6pPr marL="1617138" indent="0">
              <a:buNone/>
              <a:defRPr sz="1400"/>
            </a:lvl6pPr>
            <a:lvl7pPr marL="1940566" indent="0">
              <a:buNone/>
              <a:defRPr sz="1400"/>
            </a:lvl7pPr>
            <a:lvl8pPr marL="2263993" indent="0">
              <a:buNone/>
              <a:defRPr sz="1400"/>
            </a:lvl8pPr>
            <a:lvl9pPr marL="2587420" indent="0">
              <a:buNone/>
              <a:defRPr sz="14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665" y="10734477"/>
            <a:ext cx="16459398" cy="1610320"/>
          </a:xfrm>
        </p:spPr>
        <p:txBody>
          <a:bodyPr/>
          <a:lstStyle>
            <a:lvl1pPr marL="0" indent="0">
              <a:buNone/>
              <a:defRPr sz="1000"/>
            </a:lvl1pPr>
            <a:lvl2pPr marL="323428" indent="0">
              <a:buNone/>
              <a:defRPr sz="800"/>
            </a:lvl2pPr>
            <a:lvl3pPr marL="646855" indent="0">
              <a:buNone/>
              <a:defRPr sz="700"/>
            </a:lvl3pPr>
            <a:lvl4pPr marL="970282" indent="0">
              <a:buNone/>
              <a:defRPr sz="600"/>
            </a:lvl4pPr>
            <a:lvl5pPr marL="1293710" indent="0">
              <a:buNone/>
              <a:defRPr sz="600"/>
            </a:lvl5pPr>
            <a:lvl6pPr marL="1617138" indent="0">
              <a:buNone/>
              <a:defRPr sz="600"/>
            </a:lvl6pPr>
            <a:lvl7pPr marL="1940566" indent="0">
              <a:buNone/>
              <a:defRPr sz="600"/>
            </a:lvl7pPr>
            <a:lvl8pPr marL="2263993" indent="0">
              <a:buNone/>
              <a:defRPr sz="600"/>
            </a:lvl8pPr>
            <a:lvl9pPr marL="2587420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90CB8-005F-0B42-9D92-8B344E246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860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58988" y="1219200"/>
            <a:ext cx="233172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58988" y="3963988"/>
            <a:ext cx="23317200" cy="822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8988" y="12496800"/>
            <a:ext cx="5715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>
            <a:lvl1pPr defTabSz="2661539">
              <a:defRPr sz="4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4188" y="12496800"/>
            <a:ext cx="8686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>
            <a:lvl1pPr algn="ctr" defTabSz="2661539">
              <a:defRPr sz="4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9661188" y="12496800"/>
            <a:ext cx="5715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>
            <a:lvl1pPr algn="r" defTabSz="2661539">
              <a:defRPr sz="4100">
                <a:latin typeface="+mn-lt"/>
                <a:cs typeface="+mn-cs"/>
              </a:defRPr>
            </a:lvl1pPr>
          </a:lstStyle>
          <a:p>
            <a:pPr>
              <a:defRPr/>
            </a:pPr>
            <a:fld id="{1AEAC768-5A76-BC45-AAC4-0E89B3201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323428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6pPr>
      <a:lvl7pPr marL="646855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7pPr>
      <a:lvl8pPr marL="970282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8pPr>
      <a:lvl9pPr marL="1293710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996950" indent="-996950" algn="l" defTabSz="2660650" rtl="0" eaLnBrk="1" fontAlgn="base" hangingPunct="1">
        <a:spcBef>
          <a:spcPct val="20000"/>
        </a:spcBef>
        <a:spcAft>
          <a:spcPct val="0"/>
        </a:spcAft>
        <a:buChar char="•"/>
        <a:defRPr sz="94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2159000" indent="-828675" algn="l" defTabSz="2660650" rtl="0" eaLnBrk="1" fontAlgn="base" hangingPunct="1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  <a:ea typeface="+mn-ea"/>
        </a:defRPr>
      </a:lvl2pPr>
      <a:lvl3pPr marL="3324225" indent="-663575" algn="l" defTabSz="2660650" rtl="0" eaLnBrk="1" fontAlgn="base" hangingPunct="1">
        <a:spcBef>
          <a:spcPct val="20000"/>
        </a:spcBef>
        <a:spcAft>
          <a:spcPct val="0"/>
        </a:spcAft>
        <a:buChar char="•"/>
        <a:defRPr sz="7000">
          <a:solidFill>
            <a:schemeClr val="tx1"/>
          </a:solidFill>
          <a:latin typeface="+mn-lt"/>
          <a:ea typeface="+mn-ea"/>
        </a:defRPr>
      </a:lvl3pPr>
      <a:lvl4pPr marL="4654550" indent="-663575" algn="l" defTabSz="2660650" rtl="0" eaLnBrk="1" fontAlgn="base" hangingPunct="1">
        <a:spcBef>
          <a:spcPct val="20000"/>
        </a:spcBef>
        <a:spcAft>
          <a:spcPct val="0"/>
        </a:spcAft>
        <a:buChar char="–"/>
        <a:defRPr sz="5800">
          <a:solidFill>
            <a:schemeClr val="tx1"/>
          </a:solidFill>
          <a:latin typeface="+mn-lt"/>
          <a:ea typeface="+mn-ea"/>
        </a:defRPr>
      </a:lvl4pPr>
      <a:lvl5pPr marL="5986463" indent="-663575" algn="l" defTabSz="2660650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5pPr>
      <a:lvl6pPr marL="6311330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6pPr>
      <a:lvl7pPr marL="6634757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7pPr>
      <a:lvl8pPr marL="6958184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8pPr>
      <a:lvl9pPr marL="7281612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3428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6855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0282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3710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17138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40566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63993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87420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5" name="Rectangle 115"/>
          <p:cNvSpPr>
            <a:spLocks noChangeArrowheads="1"/>
          </p:cNvSpPr>
          <p:nvPr/>
        </p:nvSpPr>
        <p:spPr bwMode="auto">
          <a:xfrm>
            <a:off x="0" y="0"/>
            <a:ext cx="27432000" cy="2151063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64686" tIns="32342" rIns="64686" bIns="32342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36" name="Rectangle 116"/>
          <p:cNvSpPr>
            <a:spLocks noChangeArrowheads="1"/>
          </p:cNvSpPr>
          <p:nvPr/>
        </p:nvSpPr>
        <p:spPr bwMode="auto">
          <a:xfrm>
            <a:off x="8713788" y="1128713"/>
            <a:ext cx="16762412" cy="108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/>
          <a:lstStyle/>
          <a:p>
            <a:pPr marL="998358" indent="-998358" algn="ctr" defTabSz="2661539">
              <a:spcBef>
                <a:spcPct val="20000"/>
              </a:spcBef>
              <a:defRPr/>
            </a:pPr>
            <a:r>
              <a:rPr lang="en-US" sz="2700" b="1" dirty="0">
                <a:solidFill>
                  <a:schemeClr val="bg1"/>
                </a:solidFill>
                <a:cs typeface="+mn-cs"/>
              </a:rPr>
              <a:t>Author Names, Degree, Affiliation • Author Name, Degrees, Affiliation – Helvetica</a:t>
            </a:r>
          </a:p>
          <a:p>
            <a:pPr marL="998358" indent="-998358" algn="ctr" defTabSz="2661539">
              <a:spcBef>
                <a:spcPct val="20000"/>
              </a:spcBef>
              <a:defRPr/>
            </a:pPr>
            <a:r>
              <a:rPr lang="en-US" sz="2700" b="1" dirty="0">
                <a:solidFill>
                  <a:schemeClr val="bg1"/>
                </a:solidFill>
                <a:cs typeface="+mn-cs"/>
              </a:rPr>
              <a:t>Indiana University School of Medicine, </a:t>
            </a:r>
            <a:r>
              <a:rPr lang="en-US" sz="2700" b="1" dirty="0" smtClean="0">
                <a:solidFill>
                  <a:schemeClr val="bg1"/>
                </a:solidFill>
                <a:cs typeface="+mn-cs"/>
              </a:rPr>
              <a:t>Indiana Area Health Education </a:t>
            </a:r>
            <a:r>
              <a:rPr lang="en-US" sz="2700" b="1" smtClean="0">
                <a:solidFill>
                  <a:schemeClr val="bg1"/>
                </a:solidFill>
                <a:cs typeface="+mn-cs"/>
              </a:rPr>
              <a:t>Centers Network</a:t>
            </a:r>
            <a:endParaRPr lang="en-US" sz="27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5237" name="Rectangle 117"/>
          <p:cNvSpPr>
            <a:spLocks noChangeArrowheads="1"/>
          </p:cNvSpPr>
          <p:nvPr/>
        </p:nvSpPr>
        <p:spPr bwMode="auto">
          <a:xfrm>
            <a:off x="6648450" y="227013"/>
            <a:ext cx="20783550" cy="65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64682" tIns="32341" rIns="64682" bIns="32341" anchor="ctr"/>
          <a:lstStyle/>
          <a:p>
            <a:pPr algn="ctr" defTabSz="2661539">
              <a:defRPr/>
            </a:pPr>
            <a:r>
              <a:rPr lang="en-US" sz="4800" b="1" dirty="0">
                <a:solidFill>
                  <a:schemeClr val="bg1"/>
                </a:solidFill>
                <a:cs typeface="+mn-cs"/>
              </a:rPr>
              <a:t>Poster Template 30” x 60” (15” x 30” template printed at 200%)</a:t>
            </a:r>
          </a:p>
        </p:txBody>
      </p:sp>
      <p:sp>
        <p:nvSpPr>
          <p:cNvPr id="5275" name="Rectangle 155"/>
          <p:cNvSpPr>
            <a:spLocks noChangeArrowheads="1"/>
          </p:cNvSpPr>
          <p:nvPr/>
        </p:nvSpPr>
        <p:spPr bwMode="auto">
          <a:xfrm>
            <a:off x="609600" y="3055938"/>
            <a:ext cx="6096000" cy="28559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81" name="Text Box 161"/>
          <p:cNvSpPr txBox="1">
            <a:spLocks noChangeArrowheads="1"/>
          </p:cNvSpPr>
          <p:nvPr/>
        </p:nvSpPr>
        <p:spPr bwMode="auto">
          <a:xfrm>
            <a:off x="2746375" y="2603500"/>
            <a:ext cx="1822450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ABSTRACT</a:t>
            </a:r>
          </a:p>
        </p:txBody>
      </p:sp>
      <p:sp>
        <p:nvSpPr>
          <p:cNvPr id="5276" name="Rectangle 156"/>
          <p:cNvSpPr>
            <a:spLocks noChangeArrowheads="1"/>
          </p:cNvSpPr>
          <p:nvPr/>
        </p:nvSpPr>
        <p:spPr bwMode="auto">
          <a:xfrm>
            <a:off x="609600" y="6615113"/>
            <a:ext cx="6096000" cy="28559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82" name="Text Box 162"/>
          <p:cNvSpPr txBox="1">
            <a:spLocks noChangeArrowheads="1"/>
          </p:cNvSpPr>
          <p:nvPr/>
        </p:nvSpPr>
        <p:spPr bwMode="auto">
          <a:xfrm>
            <a:off x="2414588" y="6149975"/>
            <a:ext cx="2387600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BACKGROUND</a:t>
            </a:r>
          </a:p>
        </p:txBody>
      </p:sp>
      <p:sp>
        <p:nvSpPr>
          <p:cNvPr id="5284" name="Text Box 164"/>
          <p:cNvSpPr txBox="1">
            <a:spLocks noChangeArrowheads="1"/>
          </p:cNvSpPr>
          <p:nvPr/>
        </p:nvSpPr>
        <p:spPr bwMode="auto">
          <a:xfrm>
            <a:off x="1204913" y="9961563"/>
            <a:ext cx="4926012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  MATERIALS and METHODS </a:t>
            </a:r>
          </a:p>
        </p:txBody>
      </p:sp>
      <p:sp>
        <p:nvSpPr>
          <p:cNvPr id="5241" name="Rectangle 121"/>
          <p:cNvSpPr>
            <a:spLocks noChangeArrowheads="1"/>
          </p:cNvSpPr>
          <p:nvPr/>
        </p:nvSpPr>
        <p:spPr bwMode="auto">
          <a:xfrm>
            <a:off x="609600" y="10402888"/>
            <a:ext cx="6096000" cy="2857500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78" name="Text Box 158"/>
          <p:cNvSpPr txBox="1">
            <a:spLocks noChangeArrowheads="1"/>
          </p:cNvSpPr>
          <p:nvPr/>
        </p:nvSpPr>
        <p:spPr bwMode="auto">
          <a:xfrm>
            <a:off x="588963" y="3141663"/>
            <a:ext cx="3916362" cy="26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Abstract Here…Helvetica 18 pt. Justify left.</a:t>
            </a:r>
            <a:endParaRPr lang="en-US" sz="1300">
              <a:latin typeface="Arial" charset="0"/>
              <a:cs typeface="+mn-cs"/>
            </a:endParaRPr>
          </a:p>
        </p:txBody>
      </p:sp>
      <p:sp>
        <p:nvSpPr>
          <p:cNvPr id="5279" name="Text Box 159"/>
          <p:cNvSpPr txBox="1">
            <a:spLocks noChangeArrowheads="1"/>
          </p:cNvSpPr>
          <p:nvPr/>
        </p:nvSpPr>
        <p:spPr bwMode="auto">
          <a:xfrm>
            <a:off x="587375" y="6753225"/>
            <a:ext cx="3979863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Background Here…Helvetica 18 pt. Justify left.</a:t>
            </a:r>
            <a:endParaRPr lang="en-US" sz="13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300">
              <a:cs typeface="+mn-cs"/>
            </a:endParaRPr>
          </a:p>
        </p:txBody>
      </p:sp>
      <p:sp>
        <p:nvSpPr>
          <p:cNvPr id="5285" name="Text Box 165"/>
          <p:cNvSpPr txBox="1">
            <a:spLocks noChangeArrowheads="1"/>
          </p:cNvSpPr>
          <p:nvPr/>
        </p:nvSpPr>
        <p:spPr bwMode="auto">
          <a:xfrm>
            <a:off x="635000" y="10488613"/>
            <a:ext cx="3978275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Materials and Methods Here… Helvetica 18 pt. Justify left.</a:t>
            </a:r>
            <a:endParaRPr lang="en-US" sz="13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300">
              <a:cs typeface="+mn-cs"/>
            </a:endParaRPr>
          </a:p>
        </p:txBody>
      </p:sp>
      <p:sp>
        <p:nvSpPr>
          <p:cNvPr id="5288" name="Rectangle 168"/>
          <p:cNvSpPr>
            <a:spLocks noChangeArrowheads="1"/>
          </p:cNvSpPr>
          <p:nvPr/>
        </p:nvSpPr>
        <p:spPr bwMode="auto">
          <a:xfrm>
            <a:off x="7297738" y="3055938"/>
            <a:ext cx="6096000" cy="45704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89" name="Text Box 169"/>
          <p:cNvSpPr txBox="1">
            <a:spLocks noChangeArrowheads="1"/>
          </p:cNvSpPr>
          <p:nvPr/>
        </p:nvSpPr>
        <p:spPr bwMode="auto">
          <a:xfrm>
            <a:off x="8855075" y="2603500"/>
            <a:ext cx="298132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RESULTS BLOCK 1</a:t>
            </a:r>
          </a:p>
        </p:txBody>
      </p:sp>
      <p:sp>
        <p:nvSpPr>
          <p:cNvPr id="5290" name="Text Box 170"/>
          <p:cNvSpPr txBox="1">
            <a:spLocks noChangeArrowheads="1"/>
          </p:cNvSpPr>
          <p:nvPr/>
        </p:nvSpPr>
        <p:spPr bwMode="auto">
          <a:xfrm>
            <a:off x="7381875" y="3159125"/>
            <a:ext cx="3916363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61704" tIns="161704" rIns="161704" bIns="161704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Results Here…Helvetica 18 pt. Justify left.</a:t>
            </a:r>
            <a:endParaRPr lang="en-US" sz="1300">
              <a:latin typeface="Arial" charset="0"/>
              <a:cs typeface="+mn-cs"/>
            </a:endParaRPr>
          </a:p>
        </p:txBody>
      </p:sp>
      <p:sp>
        <p:nvSpPr>
          <p:cNvPr id="5292" name="Text Box 172"/>
          <p:cNvSpPr txBox="1">
            <a:spLocks noChangeArrowheads="1"/>
          </p:cNvSpPr>
          <p:nvPr/>
        </p:nvSpPr>
        <p:spPr bwMode="auto">
          <a:xfrm>
            <a:off x="15733713" y="2603500"/>
            <a:ext cx="2633662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AF0538"/>
                </a:solidFill>
                <a:cs typeface="+mn-cs"/>
              </a:rPr>
              <a:t>RESULTS</a:t>
            </a:r>
            <a:r>
              <a:rPr lang="en-US" sz="2400" b="1">
                <a:solidFill>
                  <a:srgbClr val="AF0538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</a:t>
            </a:r>
            <a:r>
              <a:rPr lang="en-US" sz="2400" b="1">
                <a:solidFill>
                  <a:srgbClr val="AF0538"/>
                </a:solidFill>
                <a:cs typeface="+mn-cs"/>
              </a:rPr>
              <a:t>TABLE</a:t>
            </a:r>
          </a:p>
        </p:txBody>
      </p:sp>
      <p:sp>
        <p:nvSpPr>
          <p:cNvPr id="5294" name="Rectangle 174"/>
          <p:cNvSpPr>
            <a:spLocks noChangeArrowheads="1"/>
          </p:cNvSpPr>
          <p:nvPr/>
        </p:nvSpPr>
        <p:spPr bwMode="auto">
          <a:xfrm>
            <a:off x="14003338" y="3055938"/>
            <a:ext cx="6094412" cy="45704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96" name="Rectangle 176"/>
          <p:cNvSpPr>
            <a:spLocks noChangeArrowheads="1"/>
          </p:cNvSpPr>
          <p:nvPr/>
        </p:nvSpPr>
        <p:spPr bwMode="auto">
          <a:xfrm>
            <a:off x="15151100" y="4044950"/>
            <a:ext cx="3457575" cy="26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Table Here…</a:t>
            </a:r>
          </a:p>
        </p:txBody>
      </p:sp>
      <p:sp>
        <p:nvSpPr>
          <p:cNvPr id="5293" name="Text Box 173"/>
          <p:cNvSpPr txBox="1">
            <a:spLocks noChangeArrowheads="1"/>
          </p:cNvSpPr>
          <p:nvPr/>
        </p:nvSpPr>
        <p:spPr bwMode="auto">
          <a:xfrm>
            <a:off x="15679738" y="7804150"/>
            <a:ext cx="2741612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AF0538"/>
                </a:solidFill>
                <a:cs typeface="+mn-cs"/>
              </a:rPr>
              <a:t>RESULTS GRAPH</a:t>
            </a:r>
          </a:p>
        </p:txBody>
      </p:sp>
      <p:sp>
        <p:nvSpPr>
          <p:cNvPr id="5295" name="Rectangle 175"/>
          <p:cNvSpPr>
            <a:spLocks noChangeArrowheads="1"/>
          </p:cNvSpPr>
          <p:nvPr/>
        </p:nvSpPr>
        <p:spPr bwMode="auto">
          <a:xfrm>
            <a:off x="14003338" y="8243888"/>
            <a:ext cx="6094412" cy="45704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97" name="Rectangle 177"/>
          <p:cNvSpPr>
            <a:spLocks noChangeArrowheads="1"/>
          </p:cNvSpPr>
          <p:nvPr/>
        </p:nvSpPr>
        <p:spPr bwMode="auto">
          <a:xfrm>
            <a:off x="15047913" y="9124950"/>
            <a:ext cx="1631950" cy="26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Graph Here…</a:t>
            </a:r>
          </a:p>
        </p:txBody>
      </p:sp>
      <p:sp>
        <p:nvSpPr>
          <p:cNvPr id="5299" name="Text Box 179"/>
          <p:cNvSpPr txBox="1">
            <a:spLocks noChangeArrowheads="1"/>
          </p:cNvSpPr>
          <p:nvPr/>
        </p:nvSpPr>
        <p:spPr bwMode="auto">
          <a:xfrm>
            <a:off x="22918738" y="2603500"/>
            <a:ext cx="1709737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SUMMARY</a:t>
            </a:r>
          </a:p>
        </p:txBody>
      </p:sp>
      <p:sp>
        <p:nvSpPr>
          <p:cNvPr id="5302" name="Text Box 182"/>
          <p:cNvSpPr txBox="1">
            <a:spLocks noChangeArrowheads="1"/>
          </p:cNvSpPr>
          <p:nvPr/>
        </p:nvSpPr>
        <p:spPr bwMode="auto">
          <a:xfrm>
            <a:off x="22869525" y="10567988"/>
            <a:ext cx="2028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REFERENCE</a:t>
            </a:r>
          </a:p>
        </p:txBody>
      </p:sp>
      <p:sp>
        <p:nvSpPr>
          <p:cNvPr id="5304" name="Text Box 184"/>
          <p:cNvSpPr txBox="1">
            <a:spLocks noChangeArrowheads="1"/>
          </p:cNvSpPr>
          <p:nvPr/>
        </p:nvSpPr>
        <p:spPr bwMode="auto">
          <a:xfrm>
            <a:off x="22571075" y="6667500"/>
            <a:ext cx="2405063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CONCLUSIONS</a:t>
            </a:r>
          </a:p>
        </p:txBody>
      </p:sp>
      <p:sp>
        <p:nvSpPr>
          <p:cNvPr id="5305" name="Rectangle 185"/>
          <p:cNvSpPr>
            <a:spLocks noChangeArrowheads="1"/>
          </p:cNvSpPr>
          <p:nvPr/>
        </p:nvSpPr>
        <p:spPr bwMode="auto">
          <a:xfrm>
            <a:off x="20726400" y="3055938"/>
            <a:ext cx="6096000" cy="32416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06" name="Rectangle 186"/>
          <p:cNvSpPr>
            <a:spLocks noChangeArrowheads="1"/>
          </p:cNvSpPr>
          <p:nvPr/>
        </p:nvSpPr>
        <p:spPr bwMode="auto">
          <a:xfrm>
            <a:off x="20727988" y="11012488"/>
            <a:ext cx="6092825" cy="2311400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07" name="Rectangle 187"/>
          <p:cNvSpPr>
            <a:spLocks noChangeArrowheads="1"/>
          </p:cNvSpPr>
          <p:nvPr/>
        </p:nvSpPr>
        <p:spPr bwMode="auto">
          <a:xfrm>
            <a:off x="20726400" y="7108825"/>
            <a:ext cx="6096000" cy="3295650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03" name="Rectangle 183"/>
          <p:cNvSpPr>
            <a:spLocks noChangeArrowheads="1"/>
          </p:cNvSpPr>
          <p:nvPr/>
        </p:nvSpPr>
        <p:spPr bwMode="auto">
          <a:xfrm>
            <a:off x="21245513" y="11098213"/>
            <a:ext cx="2020887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References Here…</a:t>
            </a:r>
          </a:p>
          <a:p>
            <a:pPr>
              <a:defRPr/>
            </a:pPr>
            <a:r>
              <a:rPr lang="en-US" sz="1300">
                <a:cs typeface="+mn-cs"/>
              </a:rPr>
              <a:t>Helvetica 18 pt.</a:t>
            </a:r>
          </a:p>
        </p:txBody>
      </p:sp>
      <p:sp>
        <p:nvSpPr>
          <p:cNvPr id="5308" name="Rectangle 188"/>
          <p:cNvSpPr>
            <a:spLocks noChangeArrowheads="1"/>
          </p:cNvSpPr>
          <p:nvPr/>
        </p:nvSpPr>
        <p:spPr bwMode="auto">
          <a:xfrm>
            <a:off x="21167725" y="7313613"/>
            <a:ext cx="20764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Conclusions Here…</a:t>
            </a:r>
          </a:p>
          <a:p>
            <a:pPr>
              <a:defRPr/>
            </a:pPr>
            <a:r>
              <a:rPr lang="en-US" sz="1300">
                <a:cs typeface="+mn-cs"/>
              </a:rPr>
              <a:t>Helvetica 18 pt.</a:t>
            </a:r>
          </a:p>
        </p:txBody>
      </p:sp>
      <p:sp>
        <p:nvSpPr>
          <p:cNvPr id="5309" name="Rectangle 189"/>
          <p:cNvSpPr>
            <a:spLocks noChangeArrowheads="1"/>
          </p:cNvSpPr>
          <p:nvPr/>
        </p:nvSpPr>
        <p:spPr bwMode="auto">
          <a:xfrm>
            <a:off x="21272500" y="3370263"/>
            <a:ext cx="1881188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Summery Here…</a:t>
            </a:r>
          </a:p>
          <a:p>
            <a:pPr>
              <a:defRPr/>
            </a:pPr>
            <a:r>
              <a:rPr lang="en-US" sz="1300">
                <a:cs typeface="+mn-cs"/>
              </a:rPr>
              <a:t>Helvetica 18 pt.</a:t>
            </a:r>
          </a:p>
        </p:txBody>
      </p:sp>
      <p:sp>
        <p:nvSpPr>
          <p:cNvPr id="5327" name="Rectangle 207"/>
          <p:cNvSpPr>
            <a:spLocks noChangeArrowheads="1"/>
          </p:cNvSpPr>
          <p:nvPr/>
        </p:nvSpPr>
        <p:spPr bwMode="auto">
          <a:xfrm>
            <a:off x="7297738" y="8248650"/>
            <a:ext cx="6096000" cy="4570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28" name="Text Box 208"/>
          <p:cNvSpPr txBox="1">
            <a:spLocks noChangeArrowheads="1"/>
          </p:cNvSpPr>
          <p:nvPr/>
        </p:nvSpPr>
        <p:spPr bwMode="auto">
          <a:xfrm>
            <a:off x="8855075" y="7816850"/>
            <a:ext cx="298132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AF0538"/>
                </a:solidFill>
                <a:cs typeface="+mn-cs"/>
              </a:rPr>
              <a:t>RESULTS BLOCK 2</a:t>
            </a:r>
          </a:p>
        </p:txBody>
      </p:sp>
      <p:sp>
        <p:nvSpPr>
          <p:cNvPr id="5329" name="Text Box 209"/>
          <p:cNvSpPr txBox="1">
            <a:spLocks noChangeArrowheads="1"/>
          </p:cNvSpPr>
          <p:nvPr/>
        </p:nvSpPr>
        <p:spPr bwMode="auto">
          <a:xfrm>
            <a:off x="7381875" y="8334375"/>
            <a:ext cx="3916363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61704" tIns="161704" rIns="161704" bIns="161704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Results Here…Helvetica 18 pt. Justify left.</a:t>
            </a:r>
            <a:endParaRPr lang="en-US" sz="1300">
              <a:latin typeface="Arial" charset="0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6678613" y="219075"/>
            <a:ext cx="0" cy="164623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4371" name="Picture 1" descr="Ext.IU.Som.revers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481013"/>
            <a:ext cx="60499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USM marketing logo poster 30x60 templat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IUSM marketing logo poster 30x60 template.pot</Template>
  <TotalTime>1399</TotalTime>
  <Words>145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Helvetica</vt:lpstr>
      <vt:lpstr>Times New Roman</vt:lpstr>
      <vt:lpstr>IUSM marketing logo poster 30x60 template</vt:lpstr>
      <vt:lpstr>PowerPoint Presentation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Educational Media Services</dc:creator>
  <cp:lastModifiedBy>Cooper, Shannon L</cp:lastModifiedBy>
  <cp:revision>82</cp:revision>
  <dcterms:created xsi:type="dcterms:W3CDTF">2001-11-27T14:41:49Z</dcterms:created>
  <dcterms:modified xsi:type="dcterms:W3CDTF">2016-05-04T16:24:03Z</dcterms:modified>
</cp:coreProperties>
</file>