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66" r:id="rId2"/>
    <p:sldId id="367" r:id="rId3"/>
  </p:sldIdLst>
  <p:sldSz cx="12192000" cy="6858000"/>
  <p:notesSz cx="7010400" cy="9296400"/>
  <p:custDataLst>
    <p:tags r:id="rId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92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34" autoAdjust="0"/>
    <p:restoredTop sz="94678" autoAdjust="0"/>
  </p:normalViewPr>
  <p:slideViewPr>
    <p:cSldViewPr showGuides="1">
      <p:cViewPr varScale="1">
        <p:scale>
          <a:sx n="114" d="100"/>
          <a:sy n="114" d="100"/>
        </p:scale>
        <p:origin x="588" y="108"/>
      </p:cViewPr>
      <p:guideLst>
        <p:guide orient="horz" pos="192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768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FEF6237-9117-AF4B-B645-FFB3710E5BEC}" type="datetimeFigureOut">
              <a:rPr lang="en-US"/>
              <a:pPr/>
              <a:t>4/14/2017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7B3D841-69A1-E143-AA73-0AE2CE7CD1C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643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3C067F-1AED-4045-9DD5-3036280D8BF9}" type="datetimeFigureOut">
              <a:rPr lang="en-US"/>
              <a:pPr/>
              <a:t>4/14/2017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1AF7D9D-C6D2-A044-B2D8-FEADD89B31A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8050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638800"/>
          </a:xfrm>
          <a:prstGeom prst="rect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5638800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762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 descr="Int.IU.Som.201.extended.lockup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5429" y="5943600"/>
            <a:ext cx="3541143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289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372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4124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447800"/>
            <a:ext cx="109728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5867400"/>
            <a:ext cx="12192000" cy="990600"/>
          </a:xfrm>
          <a:prstGeom prst="rect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5867400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Int.IU.Som.extended.reversed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19800"/>
            <a:ext cx="3313906" cy="650583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8180221" y="6083481"/>
            <a:ext cx="38593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kern="0" spc="-6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BOWEN CENTER FOR HEALTH</a:t>
            </a:r>
          </a:p>
          <a:p>
            <a:pPr algn="r"/>
            <a:r>
              <a:rPr lang="en-US" sz="1400" b="0" kern="0" spc="-6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WORKFORCE RESEARCH &amp; POLICY</a:t>
            </a:r>
            <a:endParaRPr lang="en-US" sz="1400" b="0" kern="0" spc="-6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69" r:id="rId2"/>
    <p:sldLayoutId id="2147484074" r:id="rId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b="0" i="0" u="none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5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23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1026&quot;&gt;&lt;property id=&quot;20148&quot; value=&quot;5&quot;/&gt;&lt;property id=&quot;20300&quot; value=&quot;Slide 1&quot;/&gt;&lt;property id=&quot;20307&quot; value=&quot;366&quot;/&gt;&lt;/object&gt;&lt;object type=&quot;3&quot; unique_id=&quot;11027&quot;&gt;&lt;property id=&quot;20148&quot; value=&quot;5&quot;/&gt;&lt;property id=&quot;20300&quot; value=&quot;Slide 2&quot;/&gt;&lt;property id=&quot;20307&quot; value=&quot;367&quot;/&gt;&lt;/object&gt;&lt;/object&gt;&lt;object type=&quot;8&quot; unique_id=&quot;1006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IUSM bottom-bann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IUSM bottom-banner template</Template>
  <TotalTime>8844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Arial Narrow</vt:lpstr>
      <vt:lpstr>Calibri</vt:lpstr>
      <vt:lpstr>IUSM bottom-banner template</vt:lpstr>
      <vt:lpstr>PowerPoint Presentation</vt:lpstr>
      <vt:lpstr>PowerPoint Presentation</vt:lpstr>
    </vt:vector>
  </TitlesOfParts>
  <Company>Indiana University School of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lachance</dc:creator>
  <cp:lastModifiedBy>Kimes, Eric T</cp:lastModifiedBy>
  <cp:revision>361</cp:revision>
  <cp:lastPrinted>2015-10-28T11:51:03Z</cp:lastPrinted>
  <dcterms:created xsi:type="dcterms:W3CDTF">2009-11-17T15:39:58Z</dcterms:created>
  <dcterms:modified xsi:type="dcterms:W3CDTF">2017-04-14T19:12:52Z</dcterms:modified>
</cp:coreProperties>
</file>