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6" r:id="rId2"/>
    <p:sldId id="367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4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176" y="120"/>
      </p:cViewPr>
      <p:guideLst>
        <p:guide orient="horz" pos="19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EF6237-9117-AF4B-B645-FFB3710E5BEC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B3D841-69A1-E143-AA73-0AE2CE7CD1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4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3C067F-1AED-4045-9DD5-3036280D8BF9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AF7D9D-C6D2-A044-B2D8-FEADD89B3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" name="Picture 2" descr="Int.IU.Som.201.extended.lockup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943600"/>
            <a:ext cx="354114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8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5B9531-7B94-E244-AEA0-176E50CB11EF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D0FA8-4F4A-2B44-972C-386001FAC0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6ED6EE-0C6F-0047-A59D-C7B89BB35C51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6E024-3A25-7147-BA9B-93F31665811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231BD4E-0229-9B44-9614-7F12BB4C22C0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B47AB88-B3DD-1941-A162-F0C906B725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nt.IU.Som.extended.reversed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19800"/>
            <a:ext cx="3313906" cy="65058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5132221" y="6106180"/>
            <a:ext cx="3859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INDIANA</a:t>
            </a:r>
            <a:r>
              <a:rPr lang="en-US" sz="1400" kern="0" spc="-60" baseline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AREA HEALTH</a:t>
            </a:r>
          </a:p>
          <a:p>
            <a:pPr algn="r"/>
            <a:r>
              <a:rPr lang="en-US" sz="1400" b="0" kern="0" spc="-60" baseline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EDUCATION CENTERS NETWORK</a:t>
            </a:r>
            <a:endParaRPr lang="en-US" sz="1400" b="0" kern="0" spc="-6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69" r:id="rId2"/>
    <p:sldLayoutId id="214748407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87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Brand Research Overview&amp;#x0D;&amp;#x0A;and&amp;#x0D;&amp;#x0A;Marketing Plan&amp;quot;&quot;/&gt;&lt;property id=&quot;20307&quot; value=&quot;256&quot;/&gt;&lt;/object&gt;&lt;object type=&quot;3&quot; unique_id=&quot;10015&quot;&gt;&lt;property id=&quot;20148&quot; value=&quot;5&quot;/&gt;&lt;property id=&quot;20300&quot; value=&quot;Slide 4&quot;/&gt;&lt;property id=&quot;20307&quot; value=&quot;283&quot;/&gt;&lt;/object&gt;&lt;object type=&quot;3&quot; unique_id=&quot;10017&quot;&gt;&lt;property id=&quot;20148&quot; value=&quot;5&quot;/&gt;&lt;property id=&quot;20300&quot; value=&quot;Slide 3&quot;/&gt;&lt;property id=&quot;20307&quot; value=&quot;289&quot;/&gt;&lt;/object&gt;&lt;object type=&quot;3&quot; unique_id=&quot;10026&quot;&gt;&lt;property id=&quot;20148&quot; value=&quot;5&quot;/&gt;&lt;property id=&quot;20300&quot; value=&quot;Slide 6&quot;/&gt;&lt;property id=&quot;20307&quot; value=&quot;307&quot;/&gt;&lt;/object&gt;&lt;object type=&quot;3&quot; unique_id=&quot;10027&quot;&gt;&lt;property id=&quot;20148&quot; value=&quot;5&quot;/&gt;&lt;property id=&quot;20300&quot; value=&quot;Slide 7&quot;/&gt;&lt;property id=&quot;20307&quot; value=&quot;303&quot;/&gt;&lt;/object&gt;&lt;object type=&quot;3&quot; unique_id=&quot;10102&quot;&gt;&lt;property id=&quot;20148&quot; value=&quot;5&quot;/&gt;&lt;property id=&quot;20300&quot; value=&quot;Slide 8&quot;/&gt;&lt;property id=&quot;20307&quot; value=&quot;339&quot;/&gt;&lt;/object&gt;&lt;object type=&quot;3&quot; unique_id=&quot;10103&quot;&gt;&lt;property id=&quot;20148&quot; value=&quot;5&quot;/&gt;&lt;property id=&quot;20300&quot; value=&quot;Slide 9&quot;/&gt;&lt;property id=&quot;20307&quot; value=&quot;338&quot;/&gt;&lt;/object&gt;&lt;object type=&quot;3&quot; unique_id=&quot;10104&quot;&gt;&lt;property id=&quot;20148&quot; value=&quot;5&quot;/&gt;&lt;property id=&quot;20300&quot; value=&quot;Slide 10&quot;/&gt;&lt;property id=&quot;20307&quot; value=&quot;336&quot;/&gt;&lt;/object&gt;&lt;object type=&quot;3&quot; unique_id=&quot;10105&quot;&gt;&lt;property id=&quot;20148&quot; value=&quot;5&quot;/&gt;&lt;property id=&quot;20300&quot; value=&quot;Slide 11&quot;/&gt;&lt;property id=&quot;20307&quot; value=&quot;337&quot;/&gt;&lt;/object&gt;&lt;object type=&quot;3&quot; unique_id=&quot;10685&quot;&gt;&lt;property id=&quot;20148&quot; value=&quot;5&quot;/&gt;&lt;property id=&quot;20300&quot; value=&quot;Slide 2 - &amp;quot;Process&amp;quot;&quot;/&gt;&lt;property id=&quot;20307&quot; value=&quot;352&quot;/&gt;&lt;/object&gt;&lt;object type=&quot;3&quot; unique_id=&quot;10686&quot;&gt;&lt;property id=&quot;20148&quot; value=&quot;5&quot;/&gt;&lt;property id=&quot;20300&quot; value=&quot;Slide 13&quot;/&gt;&lt;property id=&quot;20307&quot; value=&quot;341&quot;/&gt;&lt;/object&gt;&lt;object type=&quot;3&quot; unique_id=&quot;10687&quot;&gt;&lt;property id=&quot;20148&quot; value=&quot;5&quot;/&gt;&lt;property id=&quot;20300&quot; value=&quot;Slide 14 - &amp;quot;Overview &amp;quot;&quot;/&gt;&lt;property id=&quot;20307&quot; value=&quot;342&quot;/&gt;&lt;/object&gt;&lt;object type=&quot;3&quot; unique_id=&quot;10688&quot;&gt;&lt;property id=&quot;20148&quot; value=&quot;5&quot;/&gt;&lt;property id=&quot;20300&quot; value=&quot;Slide 15&quot;/&gt;&lt;property id=&quot;20307&quot; value=&quot;343&quot;/&gt;&lt;/object&gt;&lt;object type=&quot;3&quot; unique_id=&quot;10689&quot;&gt;&lt;property id=&quot;20148&quot; value=&quot;5&quot;/&gt;&lt;property id=&quot;20300&quot; value=&quot;Slide 16 - &amp;quot;SWOT&amp;quot;&quot;/&gt;&lt;property id=&quot;20307&quot; value=&quot;344&quot;/&gt;&lt;/object&gt;&lt;object type=&quot;3&quot; unique_id=&quot;10690&quot;&gt;&lt;property id=&quot;20148&quot; value=&quot;5&quot;/&gt;&lt;property id=&quot;20300&quot; value=&quot;Slide 17 - &amp;quot;Research Objectives &amp;quot;&quot;/&gt;&lt;property id=&quot;20307&quot; value=&quot;345&quot;/&gt;&lt;/object&gt;&lt;object type=&quot;3&quot; unique_id=&quot;10691&quot;&gt;&lt;property id=&quot;20148&quot; value=&quot;5&quot;/&gt;&lt;property id=&quot;20300&quot; value=&quot;Slide 18 - &amp;quot;A Glimpse of Survey Responses&amp;#x0D;&amp;#x0A;by Audience &amp;#x0D;&amp;#x0A;&amp;quot;&quot;/&gt;&lt;property id=&quot;20307&quot; value=&quot;346&quot;/&gt;&lt;/object&gt;&lt;object type=&quot;3&quot; unique_id=&quot;10692&quot;&gt;&lt;property id=&quot;20148&quot; value=&quot;5&quot;/&gt;&lt;property id=&quot;20300&quot; value=&quot;Slide 19&quot;/&gt;&lt;property id=&quot;20307&quot; value=&quot;347&quot;/&gt;&lt;/object&gt;&lt;object type=&quot;3&quot; unique_id=&quot;10693&quot;&gt;&lt;property id=&quot;20148&quot; value=&quot;5&quot;/&gt;&lt;property id=&quot;20300&quot; value=&quot;Slide 20&quot;/&gt;&lt;property id=&quot;20307&quot; value=&quot;348&quot;/&gt;&lt;/object&gt;&lt;object type=&quot;3&quot; unique_id=&quot;10694&quot;&gt;&lt;property id=&quot;20148&quot; value=&quot;5&quot;/&gt;&lt;property id=&quot;20300&quot; value=&quot;Slide 21&quot;/&gt;&lt;property id=&quot;20307&quot; value=&quot;349&quot;/&gt;&lt;/object&gt;&lt;object type=&quot;3&quot; unique_id=&quot;10695&quot;&gt;&lt;property id=&quot;20148&quot; value=&quot;5&quot;/&gt;&lt;property id=&quot;20300&quot; value=&quot;Slide 22&quot;/&gt;&lt;property id=&quot;20307&quot; value=&quot;350&quot;/&gt;&lt;/object&gt;&lt;object type=&quot;3&quot; unique_id=&quot;10696&quot;&gt;&lt;property id=&quot;20148&quot; value=&quot;5&quot;/&gt;&lt;property id=&quot;20300&quot; value=&quot;Slide 23&quot;/&gt;&lt;property id=&quot;20307&quot; value=&quot;351&quot;/&gt;&lt;/object&gt;&lt;object type=&quot;3&quot; unique_id=&quot;10974&quot;&gt;&lt;property id=&quot;20148&quot; value=&quot;5&quot;/&gt;&lt;property id=&quot;20300&quot; value=&quot;Slide 5&quot;/&gt;&lt;property id=&quot;20307&quot; value=&quot;354&quot;/&gt;&lt;/object&gt;&lt;object type=&quot;3&quot; unique_id=&quot;11024&quot;&gt;&lt;property id=&quot;20148&quot; value=&quot;5&quot;/&gt;&lt;property id=&quot;20300&quot; value=&quot;Slide 12&quot;/&gt;&lt;property id=&quot;20307&quot; value=&quot;356&quot;/&gt;&lt;/object&gt;&lt;/object&gt;&lt;object type=&quot;8&quot; unique_id=&quot;1006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IUSM bottom-ban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bottom-banner template</Template>
  <TotalTime>8818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Calibri</vt:lpstr>
      <vt:lpstr>IUSM bottom-banner template</vt:lpstr>
      <vt:lpstr>PowerPoint Presentation</vt:lpstr>
      <vt:lpstr>PowerPoint Presentation</vt:lpstr>
    </vt:vector>
  </TitlesOfParts>
  <Company>Indiana University School of Medicine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lachance</dc:creator>
  <cp:lastModifiedBy>Cooper, Shannon L</cp:lastModifiedBy>
  <cp:revision>355</cp:revision>
  <cp:lastPrinted>2015-10-28T11:51:03Z</cp:lastPrinted>
  <dcterms:created xsi:type="dcterms:W3CDTF">2009-11-17T15:39:58Z</dcterms:created>
  <dcterms:modified xsi:type="dcterms:W3CDTF">2016-05-04T19:34:13Z</dcterms:modified>
</cp:coreProperties>
</file>